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921" y="862885"/>
            <a:ext cx="9344204" cy="3522846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BUSINESS </a:t>
            </a:r>
            <a:r>
              <a:rPr lang="en-US" sz="6600" dirty="0"/>
              <a:t>I</a:t>
            </a:r>
            <a:r>
              <a:rPr lang="en-US" sz="6600" dirty="0" smtClean="0"/>
              <a:t>NTELLIGENCE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48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747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OVER 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53744"/>
            <a:ext cx="10900229" cy="39700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	Each stadium has 3 types of point:</a:t>
            </a:r>
          </a:p>
          <a:p>
            <a:pPr marL="0" indent="0">
              <a:buNone/>
            </a:pPr>
            <a:r>
              <a:rPr lang="en-US" sz="3600" dirty="0" smtClean="0"/>
              <a:t>- Distance point</a:t>
            </a:r>
          </a:p>
          <a:p>
            <a:pPr marL="0" indent="0">
              <a:buNone/>
            </a:pPr>
            <a:r>
              <a:rPr lang="en-US" sz="3600" dirty="0" smtClean="0"/>
              <a:t>- Number of booked point</a:t>
            </a:r>
          </a:p>
          <a:p>
            <a:pPr>
              <a:buFontTx/>
              <a:buChar char="-"/>
            </a:pPr>
            <a:r>
              <a:rPr lang="en-US" sz="3600" dirty="0" smtClean="0"/>
              <a:t>Discount point</a:t>
            </a:r>
          </a:p>
          <a:p>
            <a:pPr marL="0" indent="0">
              <a:buNone/>
            </a:pPr>
            <a:r>
              <a:rPr lang="en-US" sz="3600" dirty="0" smtClean="0"/>
              <a:t>	Each </a:t>
            </a:r>
            <a:r>
              <a:rPr lang="en-US" sz="3600" dirty="0"/>
              <a:t>stadium </a:t>
            </a:r>
            <a:r>
              <a:rPr lang="en-US" sz="3600" dirty="0" smtClean="0"/>
              <a:t>has final point calculate =</a:t>
            </a:r>
          </a:p>
          <a:p>
            <a:pPr marL="0" indent="0">
              <a:buNone/>
            </a:pPr>
            <a:r>
              <a:rPr lang="en-US" sz="3600" dirty="0" smtClean="0"/>
              <a:t>												Distance point * priority + </a:t>
            </a:r>
          </a:p>
          <a:p>
            <a:pPr marL="0" indent="0">
              <a:buNone/>
            </a:pPr>
            <a:r>
              <a:rPr lang="en-US" sz="3600" dirty="0" smtClean="0"/>
              <a:t>												Number of booked point * priority + </a:t>
            </a:r>
          </a:p>
          <a:p>
            <a:pPr marL="0" indent="0">
              <a:buNone/>
            </a:pPr>
            <a:r>
              <a:rPr lang="en-US" sz="3600" dirty="0" smtClean="0"/>
              <a:t>												Discount point * priority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50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747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Number of booked </a:t>
            </a:r>
            <a:r>
              <a:rPr lang="en-US" sz="4400" dirty="0" smtClean="0"/>
              <a:t>point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74642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	Use Google API to calculate distance from user’s address to each stadium</a:t>
            </a:r>
          </a:p>
          <a:p>
            <a:pPr marL="0" indent="0">
              <a:buNone/>
            </a:pPr>
            <a:r>
              <a:rPr lang="en-US" sz="3600" dirty="0" smtClean="0"/>
              <a:t>Result:</a:t>
            </a:r>
          </a:p>
          <a:p>
            <a:pPr>
              <a:buFontTx/>
              <a:buChar char="-"/>
            </a:pPr>
            <a:r>
              <a:rPr lang="en-US" sz="3600" dirty="0" smtClean="0"/>
              <a:t>Distance &lt; 2km: Distance point = 10</a:t>
            </a:r>
          </a:p>
          <a:p>
            <a:pPr>
              <a:buFontTx/>
              <a:buChar char="-"/>
            </a:pPr>
            <a:r>
              <a:rPr lang="en-US" sz="3600" dirty="0" smtClean="0"/>
              <a:t>2km &lt; Distance &lt; 4km: </a:t>
            </a:r>
            <a:r>
              <a:rPr lang="en-US" sz="3600" dirty="0"/>
              <a:t>Distance point = </a:t>
            </a:r>
            <a:r>
              <a:rPr lang="en-US" sz="3600" dirty="0" smtClean="0"/>
              <a:t>9</a:t>
            </a:r>
            <a:endParaRPr lang="en-US" sz="3600" dirty="0"/>
          </a:p>
          <a:p>
            <a:pPr>
              <a:buFontTx/>
              <a:buChar char="-"/>
            </a:pPr>
            <a:r>
              <a:rPr lang="en-US" sz="3600" dirty="0" smtClean="0"/>
              <a:t>….</a:t>
            </a:r>
          </a:p>
          <a:p>
            <a:pPr>
              <a:buFontTx/>
              <a:buChar char="-"/>
            </a:pPr>
            <a:r>
              <a:rPr lang="en-US" sz="3600" dirty="0" smtClean="0"/>
              <a:t>Out of 20km: Distance point = 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304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747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Number of booked point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74642"/>
            <a:ext cx="10647607" cy="432312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dirty="0" smtClean="0"/>
              <a:t>Get </a:t>
            </a:r>
            <a:r>
              <a:rPr lang="en-US" sz="3600" dirty="0"/>
              <a:t>all valid reservation in 3 </a:t>
            </a:r>
            <a:r>
              <a:rPr lang="en-US" sz="3600" dirty="0" smtClean="0"/>
              <a:t>months</a:t>
            </a:r>
          </a:p>
          <a:p>
            <a:pPr>
              <a:buFontTx/>
              <a:buChar char="-"/>
            </a:pPr>
            <a:r>
              <a:rPr lang="en-US" sz="3600" dirty="0" smtClean="0"/>
              <a:t>Sort: most time booked stadium -&gt; least time booked stadium</a:t>
            </a:r>
          </a:p>
          <a:p>
            <a:pPr>
              <a:buFontTx/>
              <a:buChar char="-"/>
            </a:pPr>
            <a:r>
              <a:rPr lang="en-US" sz="3200" dirty="0" smtClean="0"/>
              <a:t>diff = </a:t>
            </a:r>
            <a:r>
              <a:rPr lang="en-US" sz="3200" dirty="0" err="1" smtClean="0"/>
              <a:t>mostBooked.First</a:t>
            </a:r>
            <a:r>
              <a:rPr lang="en-US" sz="3200" dirty="0" smtClean="0"/>
              <a:t>().Count - </a:t>
            </a:r>
            <a:r>
              <a:rPr lang="en-US" sz="3200" dirty="0" err="1" smtClean="0"/>
              <a:t>mostBooked.Last</a:t>
            </a:r>
            <a:r>
              <a:rPr lang="en-US" sz="3200" dirty="0" smtClean="0"/>
              <a:t>().</a:t>
            </a:r>
            <a:r>
              <a:rPr lang="en-US" sz="3200" dirty="0"/>
              <a:t>Count </a:t>
            </a: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max = </a:t>
            </a:r>
            <a:r>
              <a:rPr lang="en-US" sz="3200" dirty="0" err="1"/>
              <a:t>mostBooked.First</a:t>
            </a:r>
            <a:r>
              <a:rPr lang="en-US" sz="3200" dirty="0"/>
              <a:t>().</a:t>
            </a:r>
            <a:r>
              <a:rPr lang="en-US" sz="3200" dirty="0" smtClean="0"/>
              <a:t>Count</a:t>
            </a:r>
          </a:p>
          <a:p>
            <a:pPr>
              <a:buFontTx/>
              <a:buChar char="-"/>
            </a:pPr>
            <a:r>
              <a:rPr lang="en-US" sz="3200" dirty="0" smtClean="0"/>
              <a:t>range = 10/diff</a:t>
            </a:r>
          </a:p>
        </p:txBody>
      </p:sp>
    </p:spTree>
    <p:extLst>
      <p:ext uri="{BB962C8B-B14F-4D97-AF65-F5344CB8AC3E}">
        <p14:creationId xmlns:p14="http://schemas.microsoft.com/office/powerpoint/2010/main" val="309841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747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Number of booked point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814286"/>
            <a:ext cx="12024575" cy="448348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3600" dirty="0" smtClean="0"/>
              <a:t>Stadium[0] = 10 – [(max – </a:t>
            </a:r>
            <a:r>
              <a:rPr lang="en-US" sz="3600" dirty="0" err="1" smtClean="0"/>
              <a:t>mostBooked</a:t>
            </a:r>
            <a:r>
              <a:rPr lang="en-US" sz="3600" dirty="0" smtClean="0"/>
              <a:t>[0].Count)*range]</a:t>
            </a:r>
          </a:p>
          <a:p>
            <a:pPr>
              <a:buFontTx/>
              <a:buChar char="-"/>
            </a:pPr>
            <a:r>
              <a:rPr lang="en-US" sz="3600" dirty="0" smtClean="0"/>
              <a:t>Stadium[1] </a:t>
            </a:r>
            <a:r>
              <a:rPr lang="en-US" sz="3600" dirty="0"/>
              <a:t>= 10 – [(max – </a:t>
            </a:r>
            <a:r>
              <a:rPr lang="en-US" sz="3600" dirty="0" err="1" smtClean="0"/>
              <a:t>mostBooked</a:t>
            </a:r>
            <a:r>
              <a:rPr lang="en-US" sz="3600" dirty="0" smtClean="0"/>
              <a:t>[1].</a:t>
            </a:r>
            <a:r>
              <a:rPr lang="en-US" sz="3600" dirty="0"/>
              <a:t>Count)*range]</a:t>
            </a:r>
          </a:p>
          <a:p>
            <a:pPr>
              <a:buFontTx/>
              <a:buChar char="-"/>
            </a:pPr>
            <a:r>
              <a:rPr lang="en-US" sz="3600" dirty="0"/>
              <a:t>Stadium[0] = 10 – [(max – </a:t>
            </a:r>
            <a:r>
              <a:rPr lang="en-US" sz="3600" dirty="0" err="1"/>
              <a:t>mostBooked</a:t>
            </a:r>
            <a:r>
              <a:rPr lang="en-US" sz="3600" dirty="0" smtClean="0"/>
              <a:t>[…].</a:t>
            </a:r>
            <a:r>
              <a:rPr lang="en-US" sz="3600" dirty="0"/>
              <a:t>Count)*range]</a:t>
            </a:r>
          </a:p>
          <a:p>
            <a:pPr marL="0" indent="0">
              <a:buNone/>
            </a:pPr>
            <a:r>
              <a:rPr lang="en-US" sz="3600" dirty="0" smtClean="0"/>
              <a:t>Result:</a:t>
            </a:r>
          </a:p>
          <a:p>
            <a:pPr>
              <a:buFontTx/>
              <a:buChar char="-"/>
            </a:pPr>
            <a:r>
              <a:rPr lang="en-US" sz="3600" dirty="0" smtClean="0"/>
              <a:t>First Stadium has 10 number of booked point</a:t>
            </a:r>
          </a:p>
          <a:p>
            <a:pPr>
              <a:buFontTx/>
              <a:buChar char="-"/>
            </a:pPr>
            <a:r>
              <a:rPr lang="en-US" sz="3600" dirty="0" smtClean="0"/>
              <a:t>…</a:t>
            </a:r>
          </a:p>
          <a:p>
            <a:pPr>
              <a:buFontTx/>
              <a:buChar char="-"/>
            </a:pPr>
            <a:r>
              <a:rPr lang="en-US" sz="3600" dirty="0" smtClean="0"/>
              <a:t>Last Stadium has 0 </a:t>
            </a:r>
            <a:r>
              <a:rPr lang="en-US" sz="3600" dirty="0"/>
              <a:t>number of booked </a:t>
            </a:r>
            <a:r>
              <a:rPr lang="en-US" sz="3600" dirty="0" smtClean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47318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747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Discount Point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653744"/>
            <a:ext cx="11732653" cy="464402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dirty="0" smtClean="0"/>
              <a:t>Get </a:t>
            </a:r>
            <a:r>
              <a:rPr lang="en-US" sz="3600" dirty="0"/>
              <a:t>all </a:t>
            </a:r>
            <a:r>
              <a:rPr lang="en-US" sz="3600" dirty="0" smtClean="0"/>
              <a:t>available discounted stadium</a:t>
            </a:r>
          </a:p>
          <a:p>
            <a:pPr>
              <a:buFontTx/>
              <a:buChar char="-"/>
            </a:pPr>
            <a:r>
              <a:rPr lang="en-US" sz="3200" dirty="0" smtClean="0"/>
              <a:t>Sort: most discounted stadium -&gt; least discounted stadium</a:t>
            </a:r>
          </a:p>
          <a:p>
            <a:pPr>
              <a:buFontTx/>
              <a:buChar char="-"/>
            </a:pPr>
            <a:r>
              <a:rPr lang="en-US" sz="2800" dirty="0" smtClean="0"/>
              <a:t>diff = </a:t>
            </a:r>
            <a:r>
              <a:rPr lang="en-US" sz="2800" dirty="0" err="1" smtClean="0"/>
              <a:t>discountedStadium.First</a:t>
            </a:r>
            <a:r>
              <a:rPr lang="en-US" sz="2800" dirty="0" smtClean="0"/>
              <a:t>().Discount - </a:t>
            </a:r>
            <a:r>
              <a:rPr lang="en-US" sz="2800" dirty="0" err="1" smtClean="0"/>
              <a:t>discountedStadium.Last</a:t>
            </a:r>
            <a:r>
              <a:rPr lang="en-US" sz="2800" dirty="0" smtClean="0"/>
              <a:t>().Discount</a:t>
            </a:r>
          </a:p>
          <a:p>
            <a:pPr>
              <a:buFontTx/>
              <a:buChar char="-"/>
            </a:pPr>
            <a:r>
              <a:rPr lang="en-US" sz="3200" dirty="0" smtClean="0"/>
              <a:t>max = </a:t>
            </a:r>
            <a:r>
              <a:rPr lang="en-US" sz="3200" dirty="0" err="1"/>
              <a:t>mostBooked.First</a:t>
            </a:r>
            <a:r>
              <a:rPr lang="en-US" sz="3200" dirty="0" smtClean="0"/>
              <a:t>().Discount</a:t>
            </a:r>
          </a:p>
          <a:p>
            <a:pPr>
              <a:buFontTx/>
              <a:buChar char="-"/>
            </a:pPr>
            <a:r>
              <a:rPr lang="en-US" sz="3200" dirty="0" smtClean="0"/>
              <a:t>range = 10/diff</a:t>
            </a:r>
          </a:p>
        </p:txBody>
      </p:sp>
    </p:spTree>
    <p:extLst>
      <p:ext uri="{BB962C8B-B14F-4D97-AF65-F5344CB8AC3E}">
        <p14:creationId xmlns:p14="http://schemas.microsoft.com/office/powerpoint/2010/main" val="97122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747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FINal</a:t>
            </a:r>
            <a:r>
              <a:rPr lang="en-US" sz="4400" dirty="0" smtClean="0"/>
              <a:t> point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09486"/>
            <a:ext cx="12192000" cy="4788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Final point of each stadium =</a:t>
            </a:r>
          </a:p>
          <a:p>
            <a:pPr marL="1828800" lvl="4" indent="0">
              <a:buNone/>
            </a:pPr>
            <a:r>
              <a:rPr lang="en-US" sz="3000" dirty="0" smtClean="0"/>
              <a:t>							Distance point * Distance priority +</a:t>
            </a:r>
          </a:p>
          <a:p>
            <a:pPr marL="1828800" lvl="4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					Most booked point * Most booked </a:t>
            </a:r>
            <a:r>
              <a:rPr lang="en-US" sz="3000" dirty="0"/>
              <a:t>priority </a:t>
            </a:r>
            <a:r>
              <a:rPr lang="en-US" sz="3000" dirty="0" smtClean="0"/>
              <a:t>+</a:t>
            </a:r>
          </a:p>
          <a:p>
            <a:pPr marL="1828800" lvl="4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					Discount point * Discount </a:t>
            </a:r>
            <a:r>
              <a:rPr lang="en-US" sz="3000" dirty="0"/>
              <a:t>priority </a:t>
            </a:r>
            <a:endParaRPr lang="en-US" sz="3000" dirty="0" smtClean="0"/>
          </a:p>
          <a:p>
            <a:pPr marL="1828800" lvl="4" indent="0">
              <a:buNone/>
            </a:pPr>
            <a:r>
              <a:rPr lang="en-US" sz="3000" dirty="0" smtClean="0"/>
              <a:t>For example:</a:t>
            </a:r>
          </a:p>
          <a:p>
            <a:pPr marL="1828800" lvl="4" indent="0">
              <a:buNone/>
            </a:pPr>
            <a:r>
              <a:rPr lang="en-US" sz="3000" dirty="0" smtClean="0"/>
              <a:t>Best stadium has:</a:t>
            </a:r>
          </a:p>
          <a:p>
            <a:pPr lvl="4">
              <a:buFontTx/>
              <a:buChar char="-"/>
            </a:pPr>
            <a:r>
              <a:rPr lang="en-US" sz="3000" dirty="0" smtClean="0"/>
              <a:t>Distance priority: 50%</a:t>
            </a:r>
          </a:p>
          <a:p>
            <a:pPr lvl="4">
              <a:buFontTx/>
              <a:buChar char="-"/>
            </a:pPr>
            <a:r>
              <a:rPr lang="en-US" sz="3000" dirty="0" smtClean="0"/>
              <a:t>Most booked priority: 30%</a:t>
            </a:r>
          </a:p>
          <a:p>
            <a:pPr lvl="4">
              <a:buFontTx/>
              <a:buChar char="-"/>
            </a:pPr>
            <a:r>
              <a:rPr lang="en-US" sz="3000" dirty="0" smtClean="0"/>
              <a:t>Discount priority: 20%</a:t>
            </a:r>
          </a:p>
        </p:txBody>
      </p:sp>
    </p:spTree>
    <p:extLst>
      <p:ext uri="{BB962C8B-B14F-4D97-AF65-F5344CB8AC3E}">
        <p14:creationId xmlns:p14="http://schemas.microsoft.com/office/powerpoint/2010/main" val="992836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119</TotalTime>
  <Words>155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BUSINESS INTELLIGENCE</vt:lpstr>
      <vt:lpstr>OVER VIEW</vt:lpstr>
      <vt:lpstr>Number of booked point </vt:lpstr>
      <vt:lpstr>Number of booked point </vt:lpstr>
      <vt:lpstr>Number of booked point </vt:lpstr>
      <vt:lpstr>Discount Point</vt:lpstr>
      <vt:lpstr>FINal 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giangnhhse60606</dc:creator>
  <cp:lastModifiedBy>giangnhhse60606</cp:lastModifiedBy>
  <cp:revision>23</cp:revision>
  <dcterms:created xsi:type="dcterms:W3CDTF">2014-05-06T00:26:56Z</dcterms:created>
  <dcterms:modified xsi:type="dcterms:W3CDTF">2014-05-06T02:26:28Z</dcterms:modified>
</cp:coreProperties>
</file>