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2" r:id="rId9"/>
    <p:sldId id="262" r:id="rId10"/>
    <p:sldId id="27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C7A38C-A6DB-4DC5-A689-39ECF460C6EE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61C03-805D-46DF-A473-53653EFDEFAC}">
      <dgm:prSet phldrT="[Text]"/>
      <dgm:spPr/>
      <dgm:t>
        <a:bodyPr/>
        <a:lstStyle/>
        <a:p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DEF765C-797E-4575-A57A-62FC58C0DBBD}" type="parTrans" cxnId="{895819B1-9F28-4D90-ACDF-9FE810992A71}">
      <dgm:prSet/>
      <dgm:spPr/>
      <dgm:t>
        <a:bodyPr/>
        <a:lstStyle/>
        <a:p>
          <a:endParaRPr lang="en-US"/>
        </a:p>
      </dgm:t>
    </dgm:pt>
    <dgm:pt modelId="{4B94263F-AE36-49BA-90BC-B9C0A3836F11}" type="sibTrans" cxnId="{895819B1-9F28-4D90-ACDF-9FE810992A71}">
      <dgm:prSet/>
      <dgm:spPr/>
      <dgm:t>
        <a:bodyPr/>
        <a:lstStyle/>
        <a:p>
          <a:endParaRPr lang="en-US"/>
        </a:p>
      </dgm:t>
    </dgm:pt>
    <dgm:pt modelId="{4EF90078-E6E6-4945-AFF6-3CE122D73B62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09C9B5E1-25C3-4E5E-AD04-49DF3B553086}" type="parTrans" cxnId="{C012B5AC-4085-426B-BA31-5E62062BF963}">
      <dgm:prSet/>
      <dgm:spPr/>
      <dgm:t>
        <a:bodyPr/>
        <a:lstStyle/>
        <a:p>
          <a:endParaRPr lang="en-US"/>
        </a:p>
      </dgm:t>
    </dgm:pt>
    <dgm:pt modelId="{AE2A650F-D5C1-43DF-9F83-849BA50274C2}" type="sibTrans" cxnId="{C012B5AC-4085-426B-BA31-5E62062BF963}">
      <dgm:prSet/>
      <dgm:spPr/>
      <dgm:t>
        <a:bodyPr/>
        <a:lstStyle/>
        <a:p>
          <a:endParaRPr lang="en-US"/>
        </a:p>
      </dgm:t>
    </dgm:pt>
    <dgm:pt modelId="{50966B18-8F4F-4052-89F9-B48790BD2367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C781F25A-CB4B-44C1-A33E-F87A8D09F246}" type="parTrans" cxnId="{B939CA61-FB1E-4148-98F6-EABDDE961BD5}">
      <dgm:prSet/>
      <dgm:spPr/>
      <dgm:t>
        <a:bodyPr/>
        <a:lstStyle/>
        <a:p>
          <a:endParaRPr lang="en-US"/>
        </a:p>
      </dgm:t>
    </dgm:pt>
    <dgm:pt modelId="{5D4359EE-B0D4-4E7C-8140-B2A89C1D7FF5}" type="sibTrans" cxnId="{B939CA61-FB1E-4148-98F6-EABDDE961BD5}">
      <dgm:prSet/>
      <dgm:spPr/>
      <dgm:t>
        <a:bodyPr/>
        <a:lstStyle/>
        <a:p>
          <a:endParaRPr lang="en-US"/>
        </a:p>
      </dgm:t>
    </dgm:pt>
    <dgm:pt modelId="{2511DA9D-D953-4E88-85D7-486DCAA95676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FFC15986-DDEE-40E7-86E3-050BDF619BE7}" type="parTrans" cxnId="{443A4200-1FAC-4F0C-AB59-DBDB9E58150F}">
      <dgm:prSet/>
      <dgm:spPr/>
      <dgm:t>
        <a:bodyPr/>
        <a:lstStyle/>
        <a:p>
          <a:endParaRPr lang="en-US"/>
        </a:p>
      </dgm:t>
    </dgm:pt>
    <dgm:pt modelId="{87DF7139-E210-4101-AEDE-4DE92254736F}" type="sibTrans" cxnId="{443A4200-1FAC-4F0C-AB59-DBDB9E58150F}">
      <dgm:prSet/>
      <dgm:spPr/>
      <dgm:t>
        <a:bodyPr/>
        <a:lstStyle/>
        <a:p>
          <a:endParaRPr lang="en-US"/>
        </a:p>
      </dgm:t>
    </dgm:pt>
    <dgm:pt modelId="{F15AB5BC-20EB-4896-ACF0-5A5E624E7B6C}">
      <dgm:prSet phldrT="[Text]"/>
      <dgm:spPr/>
      <dgm:t>
        <a:bodyPr/>
        <a:lstStyle/>
        <a:p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dirty="0">
            <a:latin typeface="Tahoma" pitchFamily="34" charset="0"/>
            <a:ea typeface="Tahoma" pitchFamily="34" charset="0"/>
            <a:cs typeface="Tahoma" pitchFamily="34" charset="0"/>
          </a:endParaRPr>
        </a:p>
      </dgm:t>
    </dgm:pt>
    <dgm:pt modelId="{D72D90E7-2791-440A-BD7C-BF567269DBF7}" type="parTrans" cxnId="{62A679E3-6E81-49B3-9E2D-5E7AB7AFAAB0}">
      <dgm:prSet/>
      <dgm:spPr/>
      <dgm:t>
        <a:bodyPr/>
        <a:lstStyle/>
        <a:p>
          <a:endParaRPr lang="en-US"/>
        </a:p>
      </dgm:t>
    </dgm:pt>
    <dgm:pt modelId="{491206DF-53A9-45C6-A28A-60F01CAC4067}" type="sibTrans" cxnId="{62A679E3-6E81-49B3-9E2D-5E7AB7AFAAB0}">
      <dgm:prSet/>
      <dgm:spPr/>
      <dgm:t>
        <a:bodyPr/>
        <a:lstStyle/>
        <a:p>
          <a:endParaRPr lang="en-US"/>
        </a:p>
      </dgm:t>
    </dgm:pt>
    <dgm:pt modelId="{12349A56-4627-47C6-95E1-59A3763AA6E1}" type="pres">
      <dgm:prSet presAssocID="{EDC7A38C-A6DB-4DC5-A689-39ECF460C6E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00E976-8666-4597-95C1-88AFE21BB0A3}" type="pres">
      <dgm:prSet presAssocID="{F3861C03-805D-46DF-A473-53653EFDEFAC}" presName="parentLin" presStyleCnt="0"/>
      <dgm:spPr/>
    </dgm:pt>
    <dgm:pt modelId="{F5161C34-E6C6-424C-AFB0-D1DCB70063F9}" type="pres">
      <dgm:prSet presAssocID="{F3861C03-805D-46DF-A473-53653EFDEFA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4BCFC962-7C53-4C3E-A79A-F8EA1F40FB77}" type="pres">
      <dgm:prSet presAssocID="{F3861C03-805D-46DF-A473-53653EFDEFA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0315FB-0235-4B89-AAB7-F0F28E244780}" type="pres">
      <dgm:prSet presAssocID="{F3861C03-805D-46DF-A473-53653EFDEFAC}" presName="negativeSpace" presStyleCnt="0"/>
      <dgm:spPr/>
    </dgm:pt>
    <dgm:pt modelId="{450330BF-EBA7-428B-A47E-B349812E6DFA}" type="pres">
      <dgm:prSet presAssocID="{F3861C03-805D-46DF-A473-53653EFDEFA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777AD-EE8C-4F4D-BC06-9F1E557346B8}" type="pres">
      <dgm:prSet presAssocID="{4B94263F-AE36-49BA-90BC-B9C0A3836F11}" presName="spaceBetweenRectangles" presStyleCnt="0"/>
      <dgm:spPr/>
    </dgm:pt>
    <dgm:pt modelId="{EAAF4AF5-7DEB-4DBB-812E-1049A9E33FA0}" type="pres">
      <dgm:prSet presAssocID="{F15AB5BC-20EB-4896-ACF0-5A5E624E7B6C}" presName="parentLin" presStyleCnt="0"/>
      <dgm:spPr/>
    </dgm:pt>
    <dgm:pt modelId="{ED16CCA2-3479-4C2F-9EE1-3E315BF03D68}" type="pres">
      <dgm:prSet presAssocID="{F15AB5BC-20EB-4896-ACF0-5A5E624E7B6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2122FC3D-9D7C-4674-9A64-60A76FF473D7}" type="pres">
      <dgm:prSet presAssocID="{F15AB5BC-20EB-4896-ACF0-5A5E624E7B6C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6797EB-3644-45BC-A5D9-F79056F3F944}" type="pres">
      <dgm:prSet presAssocID="{F15AB5BC-20EB-4896-ACF0-5A5E624E7B6C}" presName="negativeSpace" presStyleCnt="0"/>
      <dgm:spPr/>
    </dgm:pt>
    <dgm:pt modelId="{1600FACB-F331-4308-84C7-CF2D5652029A}" type="pres">
      <dgm:prSet presAssocID="{F15AB5BC-20EB-4896-ACF0-5A5E624E7B6C}" presName="childText" presStyleLbl="conFgAcc1" presStyleIdx="1" presStyleCnt="5">
        <dgm:presLayoutVars>
          <dgm:bulletEnabled val="1"/>
        </dgm:presLayoutVars>
      </dgm:prSet>
      <dgm:spPr/>
    </dgm:pt>
    <dgm:pt modelId="{E21D7BAE-81A4-4CC0-9B27-4B4496C9B0E8}" type="pres">
      <dgm:prSet presAssocID="{491206DF-53A9-45C6-A28A-60F01CAC4067}" presName="spaceBetweenRectangles" presStyleCnt="0"/>
      <dgm:spPr/>
    </dgm:pt>
    <dgm:pt modelId="{217F67B7-8C96-45CB-AFE0-6478274BCF37}" type="pres">
      <dgm:prSet presAssocID="{50966B18-8F4F-4052-89F9-B48790BD2367}" presName="parentLin" presStyleCnt="0"/>
      <dgm:spPr/>
    </dgm:pt>
    <dgm:pt modelId="{F8B1D1CA-F8B8-4CF2-850D-8A08A6D43348}" type="pres">
      <dgm:prSet presAssocID="{50966B18-8F4F-4052-89F9-B48790BD2367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7AA6AE93-8789-4D56-BCEC-D6B55D847325}" type="pres">
      <dgm:prSet presAssocID="{50966B18-8F4F-4052-89F9-B48790BD2367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C4BA3-FF9D-48EB-A8E3-C9F49CD21436}" type="pres">
      <dgm:prSet presAssocID="{50966B18-8F4F-4052-89F9-B48790BD2367}" presName="negativeSpace" presStyleCnt="0"/>
      <dgm:spPr/>
    </dgm:pt>
    <dgm:pt modelId="{E4AD2FC2-7FD6-4658-85C4-192FE6AE1899}" type="pres">
      <dgm:prSet presAssocID="{50966B18-8F4F-4052-89F9-B48790BD2367}" presName="childText" presStyleLbl="conFgAcc1" presStyleIdx="2" presStyleCnt="5">
        <dgm:presLayoutVars>
          <dgm:bulletEnabled val="1"/>
        </dgm:presLayoutVars>
      </dgm:prSet>
      <dgm:spPr/>
    </dgm:pt>
    <dgm:pt modelId="{C2123C98-970D-43B7-84B6-5191A93E89F5}" type="pres">
      <dgm:prSet presAssocID="{5D4359EE-B0D4-4E7C-8140-B2A89C1D7FF5}" presName="spaceBetweenRectangles" presStyleCnt="0"/>
      <dgm:spPr/>
    </dgm:pt>
    <dgm:pt modelId="{DFDF7236-C732-4835-8F33-45FABD6200FD}" type="pres">
      <dgm:prSet presAssocID="{4EF90078-E6E6-4945-AFF6-3CE122D73B62}" presName="parentLin" presStyleCnt="0"/>
      <dgm:spPr/>
    </dgm:pt>
    <dgm:pt modelId="{5C8FE5E1-884F-412E-A725-A291A47A8E59}" type="pres">
      <dgm:prSet presAssocID="{4EF90078-E6E6-4945-AFF6-3CE122D73B62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E2681A2F-F14D-4CA1-AED2-F51532E386C0}" type="pres">
      <dgm:prSet presAssocID="{4EF90078-E6E6-4945-AFF6-3CE122D73B62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CF3100-A622-46AB-BA4D-8365F2926F94}" type="pres">
      <dgm:prSet presAssocID="{4EF90078-E6E6-4945-AFF6-3CE122D73B62}" presName="negativeSpace" presStyleCnt="0"/>
      <dgm:spPr/>
    </dgm:pt>
    <dgm:pt modelId="{1EDE3A2A-11DE-4112-A695-AB0C2E548EF3}" type="pres">
      <dgm:prSet presAssocID="{4EF90078-E6E6-4945-AFF6-3CE122D73B62}" presName="childText" presStyleLbl="conFgAcc1" presStyleIdx="3" presStyleCnt="5">
        <dgm:presLayoutVars>
          <dgm:bulletEnabled val="1"/>
        </dgm:presLayoutVars>
      </dgm:prSet>
      <dgm:spPr/>
    </dgm:pt>
    <dgm:pt modelId="{85967E1D-A585-425C-845E-C6A90520B830}" type="pres">
      <dgm:prSet presAssocID="{AE2A650F-D5C1-43DF-9F83-849BA50274C2}" presName="spaceBetweenRectangles" presStyleCnt="0"/>
      <dgm:spPr/>
    </dgm:pt>
    <dgm:pt modelId="{A8533B71-0554-47BD-8914-D0B78C12C948}" type="pres">
      <dgm:prSet presAssocID="{2511DA9D-D953-4E88-85D7-486DCAA95676}" presName="parentLin" presStyleCnt="0"/>
      <dgm:spPr/>
    </dgm:pt>
    <dgm:pt modelId="{1B03F452-E806-41D8-9F69-D88626BB3B32}" type="pres">
      <dgm:prSet presAssocID="{2511DA9D-D953-4E88-85D7-486DCAA95676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A2F44CA5-7572-4B10-8094-A7E02486FABF}" type="pres">
      <dgm:prSet presAssocID="{2511DA9D-D953-4E88-85D7-486DCAA95676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458CF2-4AA4-43A2-93A9-0AA8462DBBD7}" type="pres">
      <dgm:prSet presAssocID="{2511DA9D-D953-4E88-85D7-486DCAA95676}" presName="negativeSpace" presStyleCnt="0"/>
      <dgm:spPr/>
    </dgm:pt>
    <dgm:pt modelId="{072A85F3-91A8-45C4-905E-A6DD85B5BC82}" type="pres">
      <dgm:prSet presAssocID="{2511DA9D-D953-4E88-85D7-486DCAA956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C03D6AF1-2D34-4EA7-A2DD-B5E59DE4CC01}" type="presOf" srcId="{F15AB5BC-20EB-4896-ACF0-5A5E624E7B6C}" destId="{2122FC3D-9D7C-4674-9A64-60A76FF473D7}" srcOrd="1" destOrd="0" presId="urn:microsoft.com/office/officeart/2005/8/layout/list1"/>
    <dgm:cxn modelId="{23E0851E-7A09-4A5D-BA4F-F9CC6F5E2869}" type="presOf" srcId="{EDC7A38C-A6DB-4DC5-A689-39ECF460C6EE}" destId="{12349A56-4627-47C6-95E1-59A3763AA6E1}" srcOrd="0" destOrd="0" presId="urn:microsoft.com/office/officeart/2005/8/layout/list1"/>
    <dgm:cxn modelId="{11785CB2-70D9-4F72-988C-490807AEE88D}" type="presOf" srcId="{F3861C03-805D-46DF-A473-53653EFDEFAC}" destId="{F5161C34-E6C6-424C-AFB0-D1DCB70063F9}" srcOrd="0" destOrd="0" presId="urn:microsoft.com/office/officeart/2005/8/layout/list1"/>
    <dgm:cxn modelId="{B939CA61-FB1E-4148-98F6-EABDDE961BD5}" srcId="{EDC7A38C-A6DB-4DC5-A689-39ECF460C6EE}" destId="{50966B18-8F4F-4052-89F9-B48790BD2367}" srcOrd="2" destOrd="0" parTransId="{C781F25A-CB4B-44C1-A33E-F87A8D09F246}" sibTransId="{5D4359EE-B0D4-4E7C-8140-B2A89C1D7FF5}"/>
    <dgm:cxn modelId="{895819B1-9F28-4D90-ACDF-9FE810992A71}" srcId="{EDC7A38C-A6DB-4DC5-A689-39ECF460C6EE}" destId="{F3861C03-805D-46DF-A473-53653EFDEFAC}" srcOrd="0" destOrd="0" parTransId="{FDEF765C-797E-4575-A57A-62FC58C0DBBD}" sibTransId="{4B94263F-AE36-49BA-90BC-B9C0A3836F11}"/>
    <dgm:cxn modelId="{2CB4F25A-4D63-4584-B215-ACBFF2084D1D}" type="presOf" srcId="{2511DA9D-D953-4E88-85D7-486DCAA95676}" destId="{1B03F452-E806-41D8-9F69-D88626BB3B32}" srcOrd="0" destOrd="0" presId="urn:microsoft.com/office/officeart/2005/8/layout/list1"/>
    <dgm:cxn modelId="{B80902B0-1EF6-48DC-BF2A-F8F7D4593116}" type="presOf" srcId="{F3861C03-805D-46DF-A473-53653EFDEFAC}" destId="{4BCFC962-7C53-4C3E-A79A-F8EA1F40FB77}" srcOrd="1" destOrd="0" presId="urn:microsoft.com/office/officeart/2005/8/layout/list1"/>
    <dgm:cxn modelId="{BACD0EEE-A8B4-43B9-BD4F-12361E52F45B}" type="presOf" srcId="{F15AB5BC-20EB-4896-ACF0-5A5E624E7B6C}" destId="{ED16CCA2-3479-4C2F-9EE1-3E315BF03D68}" srcOrd="0" destOrd="0" presId="urn:microsoft.com/office/officeart/2005/8/layout/list1"/>
    <dgm:cxn modelId="{A4BBAF75-8ADD-42B3-B0EA-854040133DBF}" type="presOf" srcId="{50966B18-8F4F-4052-89F9-B48790BD2367}" destId="{F8B1D1CA-F8B8-4CF2-850D-8A08A6D43348}" srcOrd="0" destOrd="0" presId="urn:microsoft.com/office/officeart/2005/8/layout/list1"/>
    <dgm:cxn modelId="{62A679E3-6E81-49B3-9E2D-5E7AB7AFAAB0}" srcId="{EDC7A38C-A6DB-4DC5-A689-39ECF460C6EE}" destId="{F15AB5BC-20EB-4896-ACF0-5A5E624E7B6C}" srcOrd="1" destOrd="0" parTransId="{D72D90E7-2791-440A-BD7C-BF567269DBF7}" sibTransId="{491206DF-53A9-45C6-A28A-60F01CAC4067}"/>
    <dgm:cxn modelId="{0B442325-B3A1-4D89-BE54-F120A3E80A5A}" type="presOf" srcId="{2511DA9D-D953-4E88-85D7-486DCAA95676}" destId="{A2F44CA5-7572-4B10-8094-A7E02486FABF}" srcOrd="1" destOrd="0" presId="urn:microsoft.com/office/officeart/2005/8/layout/list1"/>
    <dgm:cxn modelId="{89A8F173-6027-4DD1-AF72-669B47FFBE2A}" type="presOf" srcId="{50966B18-8F4F-4052-89F9-B48790BD2367}" destId="{7AA6AE93-8789-4D56-BCEC-D6B55D847325}" srcOrd="1" destOrd="0" presId="urn:microsoft.com/office/officeart/2005/8/layout/list1"/>
    <dgm:cxn modelId="{C012B5AC-4085-426B-BA31-5E62062BF963}" srcId="{EDC7A38C-A6DB-4DC5-A689-39ECF460C6EE}" destId="{4EF90078-E6E6-4945-AFF6-3CE122D73B62}" srcOrd="3" destOrd="0" parTransId="{09C9B5E1-25C3-4E5E-AD04-49DF3B553086}" sibTransId="{AE2A650F-D5C1-43DF-9F83-849BA50274C2}"/>
    <dgm:cxn modelId="{29D9105F-E3AD-411B-8CA1-EC5FA6C2B8E4}" type="presOf" srcId="{4EF90078-E6E6-4945-AFF6-3CE122D73B62}" destId="{5C8FE5E1-884F-412E-A725-A291A47A8E59}" srcOrd="0" destOrd="0" presId="urn:microsoft.com/office/officeart/2005/8/layout/list1"/>
    <dgm:cxn modelId="{B03421C7-0C59-4811-878D-CF553E602181}" type="presOf" srcId="{4EF90078-E6E6-4945-AFF6-3CE122D73B62}" destId="{E2681A2F-F14D-4CA1-AED2-F51532E386C0}" srcOrd="1" destOrd="0" presId="urn:microsoft.com/office/officeart/2005/8/layout/list1"/>
    <dgm:cxn modelId="{443A4200-1FAC-4F0C-AB59-DBDB9E58150F}" srcId="{EDC7A38C-A6DB-4DC5-A689-39ECF460C6EE}" destId="{2511DA9D-D953-4E88-85D7-486DCAA95676}" srcOrd="4" destOrd="0" parTransId="{FFC15986-DDEE-40E7-86E3-050BDF619BE7}" sibTransId="{87DF7139-E210-4101-AEDE-4DE92254736F}"/>
    <dgm:cxn modelId="{592765ED-3DD4-4941-B69C-FD67D92CE081}" type="presParOf" srcId="{12349A56-4627-47C6-95E1-59A3763AA6E1}" destId="{4C00E976-8666-4597-95C1-88AFE21BB0A3}" srcOrd="0" destOrd="0" presId="urn:microsoft.com/office/officeart/2005/8/layout/list1"/>
    <dgm:cxn modelId="{B8B11B13-244D-453D-B375-9779E00E3650}" type="presParOf" srcId="{4C00E976-8666-4597-95C1-88AFE21BB0A3}" destId="{F5161C34-E6C6-424C-AFB0-D1DCB70063F9}" srcOrd="0" destOrd="0" presId="urn:microsoft.com/office/officeart/2005/8/layout/list1"/>
    <dgm:cxn modelId="{D5A8FE1D-147C-4DD6-AA25-E21F6C906C4E}" type="presParOf" srcId="{4C00E976-8666-4597-95C1-88AFE21BB0A3}" destId="{4BCFC962-7C53-4C3E-A79A-F8EA1F40FB77}" srcOrd="1" destOrd="0" presId="urn:microsoft.com/office/officeart/2005/8/layout/list1"/>
    <dgm:cxn modelId="{E3573D85-C6CE-4A2C-92AB-F1F4B59F7C4A}" type="presParOf" srcId="{12349A56-4627-47C6-95E1-59A3763AA6E1}" destId="{530315FB-0235-4B89-AAB7-F0F28E244780}" srcOrd="1" destOrd="0" presId="urn:microsoft.com/office/officeart/2005/8/layout/list1"/>
    <dgm:cxn modelId="{B7DBEC74-D4F3-40D1-AC9E-A270270871BA}" type="presParOf" srcId="{12349A56-4627-47C6-95E1-59A3763AA6E1}" destId="{450330BF-EBA7-428B-A47E-B349812E6DFA}" srcOrd="2" destOrd="0" presId="urn:microsoft.com/office/officeart/2005/8/layout/list1"/>
    <dgm:cxn modelId="{9497C76F-96BF-4BAA-9917-6A6F58F0A886}" type="presParOf" srcId="{12349A56-4627-47C6-95E1-59A3763AA6E1}" destId="{7BC777AD-EE8C-4F4D-BC06-9F1E557346B8}" srcOrd="3" destOrd="0" presId="urn:microsoft.com/office/officeart/2005/8/layout/list1"/>
    <dgm:cxn modelId="{C05F3282-DA05-44DC-86A0-2E2E7E35C048}" type="presParOf" srcId="{12349A56-4627-47C6-95E1-59A3763AA6E1}" destId="{EAAF4AF5-7DEB-4DBB-812E-1049A9E33FA0}" srcOrd="4" destOrd="0" presId="urn:microsoft.com/office/officeart/2005/8/layout/list1"/>
    <dgm:cxn modelId="{C6FB9311-D954-4740-B3D2-A73C9F27CFD4}" type="presParOf" srcId="{EAAF4AF5-7DEB-4DBB-812E-1049A9E33FA0}" destId="{ED16CCA2-3479-4C2F-9EE1-3E315BF03D68}" srcOrd="0" destOrd="0" presId="urn:microsoft.com/office/officeart/2005/8/layout/list1"/>
    <dgm:cxn modelId="{0CB137D0-CF6B-403A-B5AB-4EF07EEB87B3}" type="presParOf" srcId="{EAAF4AF5-7DEB-4DBB-812E-1049A9E33FA0}" destId="{2122FC3D-9D7C-4674-9A64-60A76FF473D7}" srcOrd="1" destOrd="0" presId="urn:microsoft.com/office/officeart/2005/8/layout/list1"/>
    <dgm:cxn modelId="{C8A86439-B788-4B7E-B4F5-739CBD2FE340}" type="presParOf" srcId="{12349A56-4627-47C6-95E1-59A3763AA6E1}" destId="{DE6797EB-3644-45BC-A5D9-F79056F3F944}" srcOrd="5" destOrd="0" presId="urn:microsoft.com/office/officeart/2005/8/layout/list1"/>
    <dgm:cxn modelId="{0693796F-C20D-466A-A2E0-F944463D8694}" type="presParOf" srcId="{12349A56-4627-47C6-95E1-59A3763AA6E1}" destId="{1600FACB-F331-4308-84C7-CF2D5652029A}" srcOrd="6" destOrd="0" presId="urn:microsoft.com/office/officeart/2005/8/layout/list1"/>
    <dgm:cxn modelId="{90918BD1-1D09-4431-AACE-9D18BCCFEE3F}" type="presParOf" srcId="{12349A56-4627-47C6-95E1-59A3763AA6E1}" destId="{E21D7BAE-81A4-4CC0-9B27-4B4496C9B0E8}" srcOrd="7" destOrd="0" presId="urn:microsoft.com/office/officeart/2005/8/layout/list1"/>
    <dgm:cxn modelId="{13BA17D6-2CB7-4B16-B768-34BFE6C0A7A3}" type="presParOf" srcId="{12349A56-4627-47C6-95E1-59A3763AA6E1}" destId="{217F67B7-8C96-45CB-AFE0-6478274BCF37}" srcOrd="8" destOrd="0" presId="urn:microsoft.com/office/officeart/2005/8/layout/list1"/>
    <dgm:cxn modelId="{A0E6612D-F603-4CCD-9D6F-B7D3986E93B7}" type="presParOf" srcId="{217F67B7-8C96-45CB-AFE0-6478274BCF37}" destId="{F8B1D1CA-F8B8-4CF2-850D-8A08A6D43348}" srcOrd="0" destOrd="0" presId="urn:microsoft.com/office/officeart/2005/8/layout/list1"/>
    <dgm:cxn modelId="{ADA753ED-29BE-4573-ABC6-9A8C8CBD2A80}" type="presParOf" srcId="{217F67B7-8C96-45CB-AFE0-6478274BCF37}" destId="{7AA6AE93-8789-4D56-BCEC-D6B55D847325}" srcOrd="1" destOrd="0" presId="urn:microsoft.com/office/officeart/2005/8/layout/list1"/>
    <dgm:cxn modelId="{4E5F67AE-BE99-48A9-8BD7-DE61A046DE46}" type="presParOf" srcId="{12349A56-4627-47C6-95E1-59A3763AA6E1}" destId="{D4DC4BA3-FF9D-48EB-A8E3-C9F49CD21436}" srcOrd="9" destOrd="0" presId="urn:microsoft.com/office/officeart/2005/8/layout/list1"/>
    <dgm:cxn modelId="{4DA3B2DE-F3C3-48B0-A3AF-298AC000CE8B}" type="presParOf" srcId="{12349A56-4627-47C6-95E1-59A3763AA6E1}" destId="{E4AD2FC2-7FD6-4658-85C4-192FE6AE1899}" srcOrd="10" destOrd="0" presId="urn:microsoft.com/office/officeart/2005/8/layout/list1"/>
    <dgm:cxn modelId="{6051CF67-181E-48BB-81DA-AECC7A5862BB}" type="presParOf" srcId="{12349A56-4627-47C6-95E1-59A3763AA6E1}" destId="{C2123C98-970D-43B7-84B6-5191A93E89F5}" srcOrd="11" destOrd="0" presId="urn:microsoft.com/office/officeart/2005/8/layout/list1"/>
    <dgm:cxn modelId="{8F9FD55D-9570-47D6-AD34-2D86FD6C92CF}" type="presParOf" srcId="{12349A56-4627-47C6-95E1-59A3763AA6E1}" destId="{DFDF7236-C732-4835-8F33-45FABD6200FD}" srcOrd="12" destOrd="0" presId="urn:microsoft.com/office/officeart/2005/8/layout/list1"/>
    <dgm:cxn modelId="{786D9FA0-E796-4D3D-A16B-604B438AAC07}" type="presParOf" srcId="{DFDF7236-C732-4835-8F33-45FABD6200FD}" destId="{5C8FE5E1-884F-412E-A725-A291A47A8E59}" srcOrd="0" destOrd="0" presId="urn:microsoft.com/office/officeart/2005/8/layout/list1"/>
    <dgm:cxn modelId="{C4CCB4E7-61AB-404F-9775-D870F305F265}" type="presParOf" srcId="{DFDF7236-C732-4835-8F33-45FABD6200FD}" destId="{E2681A2F-F14D-4CA1-AED2-F51532E386C0}" srcOrd="1" destOrd="0" presId="urn:microsoft.com/office/officeart/2005/8/layout/list1"/>
    <dgm:cxn modelId="{46A31930-EBAF-4A26-B099-0B6580E0C520}" type="presParOf" srcId="{12349A56-4627-47C6-95E1-59A3763AA6E1}" destId="{41CF3100-A622-46AB-BA4D-8365F2926F94}" srcOrd="13" destOrd="0" presId="urn:microsoft.com/office/officeart/2005/8/layout/list1"/>
    <dgm:cxn modelId="{06B80240-9B8A-4AAD-B458-8EAA8A6C75DD}" type="presParOf" srcId="{12349A56-4627-47C6-95E1-59A3763AA6E1}" destId="{1EDE3A2A-11DE-4112-A695-AB0C2E548EF3}" srcOrd="14" destOrd="0" presId="urn:microsoft.com/office/officeart/2005/8/layout/list1"/>
    <dgm:cxn modelId="{759680ED-AE1C-4A96-8DF1-65432FF4E8BB}" type="presParOf" srcId="{12349A56-4627-47C6-95E1-59A3763AA6E1}" destId="{85967E1D-A585-425C-845E-C6A90520B830}" srcOrd="15" destOrd="0" presId="urn:microsoft.com/office/officeart/2005/8/layout/list1"/>
    <dgm:cxn modelId="{EF2400A8-299C-40F7-A1F9-03DB33D06F6B}" type="presParOf" srcId="{12349A56-4627-47C6-95E1-59A3763AA6E1}" destId="{A8533B71-0554-47BD-8914-D0B78C12C948}" srcOrd="16" destOrd="0" presId="urn:microsoft.com/office/officeart/2005/8/layout/list1"/>
    <dgm:cxn modelId="{7FFACFA3-5459-4B0F-ADF2-0450E4300D77}" type="presParOf" srcId="{A8533B71-0554-47BD-8914-D0B78C12C948}" destId="{1B03F452-E806-41D8-9F69-D88626BB3B32}" srcOrd="0" destOrd="0" presId="urn:microsoft.com/office/officeart/2005/8/layout/list1"/>
    <dgm:cxn modelId="{243CE9EB-40C1-485C-B7EE-E8FCDCB0DB9A}" type="presParOf" srcId="{A8533B71-0554-47BD-8914-D0B78C12C948}" destId="{A2F44CA5-7572-4B10-8094-A7E02486FABF}" srcOrd="1" destOrd="0" presId="urn:microsoft.com/office/officeart/2005/8/layout/list1"/>
    <dgm:cxn modelId="{6E9B6F92-9DDF-4251-B407-D465E696C5EB}" type="presParOf" srcId="{12349A56-4627-47C6-95E1-59A3763AA6E1}" destId="{CE458CF2-4AA4-43A2-93A9-0AA8462DBBD7}" srcOrd="17" destOrd="0" presId="urn:microsoft.com/office/officeart/2005/8/layout/list1"/>
    <dgm:cxn modelId="{EE5A8215-E5A0-452E-97C3-1454470B1F44}" type="presParOf" srcId="{12349A56-4627-47C6-95E1-59A3763AA6E1}" destId="{072A85F3-91A8-45C4-905E-A6DD85B5BC8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CCBD5-D359-4F06-A5B2-4580321A8A1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1BE1AA-7EEE-4C24-B257-5E9A5022D13C}">
      <dgm:prSet phldrT="[Text]" custT="1"/>
      <dgm:spPr/>
      <dgm:t>
        <a:bodyPr/>
        <a:lstStyle/>
        <a:p>
          <a:r>
            <a:rPr lang="en-US" sz="2400" dirty="0" smtClean="0"/>
            <a:t>Actual research</a:t>
          </a:r>
          <a:endParaRPr lang="en-US" sz="24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8D57051-D189-40DB-9A42-875C18075A95}" type="parTrans" cxnId="{96ADE303-5794-472A-B9A4-3163F982F409}">
      <dgm:prSet/>
      <dgm:spPr/>
      <dgm:t>
        <a:bodyPr/>
        <a:lstStyle/>
        <a:p>
          <a:endParaRPr lang="en-US"/>
        </a:p>
      </dgm:t>
    </dgm:pt>
    <dgm:pt modelId="{204D5E8A-57CF-42CC-A56B-B90D5C871990}" type="sibTrans" cxnId="{96ADE303-5794-472A-B9A4-3163F982F409}">
      <dgm:prSet/>
      <dgm:spPr/>
      <dgm:t>
        <a:bodyPr/>
        <a:lstStyle/>
        <a:p>
          <a:endParaRPr lang="en-US" sz="4800"/>
        </a:p>
      </dgm:t>
    </dgm:pt>
    <dgm:pt modelId="{E74383C0-205C-4801-A695-86396708BB48}">
      <dgm:prSet phldrT="[Text]" custT="1"/>
      <dgm:spPr/>
      <dgm:t>
        <a:bodyPr/>
        <a:lstStyle/>
        <a:p>
          <a:r>
            <a:rPr lang="en-US" sz="2400" dirty="0" smtClean="0"/>
            <a:t>Propose solution</a:t>
          </a:r>
          <a:endParaRPr lang="en-US" sz="2400" dirty="0"/>
        </a:p>
      </dgm:t>
    </dgm:pt>
    <dgm:pt modelId="{DAE9170D-E7E6-490A-872A-382B96D96075}" type="parTrans" cxnId="{A96C1DC2-D93D-4A24-804D-19FD01B5B295}">
      <dgm:prSet/>
      <dgm:spPr/>
      <dgm:t>
        <a:bodyPr/>
        <a:lstStyle/>
        <a:p>
          <a:endParaRPr lang="en-US"/>
        </a:p>
      </dgm:t>
    </dgm:pt>
    <dgm:pt modelId="{EF953762-EC38-4644-BFA1-ABB6085F5967}" type="sibTrans" cxnId="{A96C1DC2-D93D-4A24-804D-19FD01B5B295}">
      <dgm:prSet/>
      <dgm:spPr/>
      <dgm:t>
        <a:bodyPr/>
        <a:lstStyle/>
        <a:p>
          <a:endParaRPr lang="en-US"/>
        </a:p>
      </dgm:t>
    </dgm:pt>
    <dgm:pt modelId="{76F5375F-1239-4158-A608-87D9ED4DF278}">
      <dgm:prSet phldrT="[Text]" custT="1"/>
      <dgm:spPr/>
      <dgm:t>
        <a:bodyPr/>
        <a:lstStyle/>
        <a:p>
          <a:r>
            <a:rPr lang="en-US" sz="2400" dirty="0" smtClean="0"/>
            <a:t>Demonstration</a:t>
          </a:r>
          <a:endParaRPr lang="en-US" sz="2400" dirty="0"/>
        </a:p>
      </dgm:t>
    </dgm:pt>
    <dgm:pt modelId="{2BDEBEA0-EFB1-4DB5-B0AC-1270D476C4F7}" type="parTrans" cxnId="{D7404C93-E293-499B-B746-42B21DF2F207}">
      <dgm:prSet/>
      <dgm:spPr/>
      <dgm:t>
        <a:bodyPr/>
        <a:lstStyle/>
        <a:p>
          <a:endParaRPr lang="en-US"/>
        </a:p>
      </dgm:t>
    </dgm:pt>
    <dgm:pt modelId="{050878F3-AC80-4F4A-8A83-A4CB186BF07A}" type="sibTrans" cxnId="{D7404C93-E293-499B-B746-42B21DF2F207}">
      <dgm:prSet/>
      <dgm:spPr/>
      <dgm:t>
        <a:bodyPr/>
        <a:lstStyle/>
        <a:p>
          <a:endParaRPr lang="en-US"/>
        </a:p>
      </dgm:t>
    </dgm:pt>
    <dgm:pt modelId="{BFBB8CFE-9157-4E9F-A22D-751DE6A0A3D2}">
      <dgm:prSet phldrT="[Text]" custT="1"/>
      <dgm:spPr/>
      <dgm:t>
        <a:bodyPr/>
        <a:lstStyle/>
        <a:p>
          <a:r>
            <a:rPr lang="en-US" sz="2400" dirty="0" smtClean="0"/>
            <a:t>Advantages &amp; disadvantages of new system</a:t>
          </a:r>
          <a:endParaRPr lang="en-US" sz="2400" dirty="0"/>
        </a:p>
      </dgm:t>
    </dgm:pt>
    <dgm:pt modelId="{581C2A35-C358-4BD9-88EC-6A075761111B}" type="parTrans" cxnId="{6FDA6F1A-00CC-421D-A45B-AA62D53D99E4}">
      <dgm:prSet/>
      <dgm:spPr/>
      <dgm:t>
        <a:bodyPr/>
        <a:lstStyle/>
        <a:p>
          <a:endParaRPr lang="en-US"/>
        </a:p>
      </dgm:t>
    </dgm:pt>
    <dgm:pt modelId="{47A1DFAC-A8BA-43A4-B009-D9DD7FED6226}" type="sibTrans" cxnId="{6FDA6F1A-00CC-421D-A45B-AA62D53D99E4}">
      <dgm:prSet/>
      <dgm:spPr/>
      <dgm:t>
        <a:bodyPr/>
        <a:lstStyle/>
        <a:p>
          <a:endParaRPr lang="en-US"/>
        </a:p>
      </dgm:t>
    </dgm:pt>
    <dgm:pt modelId="{957B09A0-4A4E-4904-AE5A-9BB88F50D0BD}">
      <dgm:prSet phldrT="[Text]" custT="1"/>
      <dgm:spPr/>
      <dgm:t>
        <a:bodyPr/>
        <a:lstStyle/>
        <a:p>
          <a:r>
            <a:rPr lang="en-US" sz="2400" dirty="0" smtClean="0"/>
            <a:t>Future plan</a:t>
          </a:r>
          <a:endParaRPr lang="en-US" sz="2400" dirty="0"/>
        </a:p>
      </dgm:t>
    </dgm:pt>
    <dgm:pt modelId="{CE74D915-4F31-4A1D-80A4-6D323398482F}" type="parTrans" cxnId="{CFF6E0F7-A34D-499A-91C8-8C0FA2571D09}">
      <dgm:prSet/>
      <dgm:spPr/>
      <dgm:t>
        <a:bodyPr/>
        <a:lstStyle/>
        <a:p>
          <a:endParaRPr lang="en-US"/>
        </a:p>
      </dgm:t>
    </dgm:pt>
    <dgm:pt modelId="{4D175316-683C-4F73-8D9D-072A4C73A2B1}" type="sibTrans" cxnId="{CFF6E0F7-A34D-499A-91C8-8C0FA2571D09}">
      <dgm:prSet/>
      <dgm:spPr/>
      <dgm:t>
        <a:bodyPr/>
        <a:lstStyle/>
        <a:p>
          <a:endParaRPr lang="en-US"/>
        </a:p>
      </dgm:t>
    </dgm:pt>
    <dgm:pt modelId="{E55B2719-257A-4E09-8AD2-1EBECF00128E}">
      <dgm:prSet phldrT="[Text]" custT="1"/>
      <dgm:spPr/>
      <dgm:t>
        <a:bodyPr/>
        <a:lstStyle/>
        <a:p>
          <a:r>
            <a:rPr lang="en-US" sz="2400" dirty="0" smtClean="0"/>
            <a:t>Technology &amp; development environment</a:t>
          </a:r>
          <a:endParaRPr lang="en-US" sz="2400" dirty="0"/>
        </a:p>
      </dgm:t>
    </dgm:pt>
    <dgm:pt modelId="{610D50FB-A79C-4162-A54F-02530666BADB}" type="parTrans" cxnId="{639529E1-6C84-4E30-AB87-3F1B38368653}">
      <dgm:prSet/>
      <dgm:spPr/>
      <dgm:t>
        <a:bodyPr/>
        <a:lstStyle/>
        <a:p>
          <a:endParaRPr lang="en-US"/>
        </a:p>
      </dgm:t>
    </dgm:pt>
    <dgm:pt modelId="{71EAC80B-625D-460C-8A2E-5B92AEC0E4E9}" type="sibTrans" cxnId="{639529E1-6C84-4E30-AB87-3F1B38368653}">
      <dgm:prSet/>
      <dgm:spPr/>
      <dgm:t>
        <a:bodyPr/>
        <a:lstStyle/>
        <a:p>
          <a:endParaRPr lang="en-US"/>
        </a:p>
      </dgm:t>
    </dgm:pt>
    <dgm:pt modelId="{8CC568C2-0185-45C2-8F4E-F985590CEE09}" type="pres">
      <dgm:prSet presAssocID="{C34CCBD5-D359-4F06-A5B2-4580321A8A1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70E77ED7-10DC-42FF-AD20-1FAF4C8CEFD6}" type="pres">
      <dgm:prSet presAssocID="{C34CCBD5-D359-4F06-A5B2-4580321A8A10}" presName="Name1" presStyleCnt="0"/>
      <dgm:spPr/>
    </dgm:pt>
    <dgm:pt modelId="{B106D650-1185-423C-9D72-D7E85AC0DB06}" type="pres">
      <dgm:prSet presAssocID="{C34CCBD5-D359-4F06-A5B2-4580321A8A10}" presName="cycle" presStyleCnt="0"/>
      <dgm:spPr/>
    </dgm:pt>
    <dgm:pt modelId="{81D10948-8047-4E00-86F7-5ED16C45CAC2}" type="pres">
      <dgm:prSet presAssocID="{C34CCBD5-D359-4F06-A5B2-4580321A8A10}" presName="srcNode" presStyleLbl="node1" presStyleIdx="0" presStyleCnt="6"/>
      <dgm:spPr/>
    </dgm:pt>
    <dgm:pt modelId="{B5BCC200-60D7-4900-9A7B-24268C814EEB}" type="pres">
      <dgm:prSet presAssocID="{C34CCBD5-D359-4F06-A5B2-4580321A8A10}" presName="conn" presStyleLbl="parChTrans1D2" presStyleIdx="0" presStyleCnt="1"/>
      <dgm:spPr/>
      <dgm:t>
        <a:bodyPr/>
        <a:lstStyle/>
        <a:p>
          <a:endParaRPr lang="en-US"/>
        </a:p>
      </dgm:t>
    </dgm:pt>
    <dgm:pt modelId="{5A558F62-A1EF-4D6B-B4EE-81B67C40EF48}" type="pres">
      <dgm:prSet presAssocID="{C34CCBD5-D359-4F06-A5B2-4580321A8A10}" presName="extraNode" presStyleLbl="node1" presStyleIdx="0" presStyleCnt="6"/>
      <dgm:spPr/>
    </dgm:pt>
    <dgm:pt modelId="{494A8A13-CD1F-4D73-9105-FD13D434FED0}" type="pres">
      <dgm:prSet presAssocID="{C34CCBD5-D359-4F06-A5B2-4580321A8A10}" presName="dstNode" presStyleLbl="node1" presStyleIdx="0" presStyleCnt="6"/>
      <dgm:spPr/>
    </dgm:pt>
    <dgm:pt modelId="{6D34E32F-661A-4618-89FE-A0BF1FF331F3}" type="pres">
      <dgm:prSet presAssocID="{F31BE1AA-7EEE-4C24-B257-5E9A5022D13C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5A1DA-1C73-48D5-A23D-0C12C5D2F295}" type="pres">
      <dgm:prSet presAssocID="{F31BE1AA-7EEE-4C24-B257-5E9A5022D13C}" presName="accent_1" presStyleCnt="0"/>
      <dgm:spPr/>
    </dgm:pt>
    <dgm:pt modelId="{4CD4FE62-4259-48ED-9D5C-A489B67DFAF1}" type="pres">
      <dgm:prSet presAssocID="{F31BE1AA-7EEE-4C24-B257-5E9A5022D13C}" presName="accentRepeatNode" presStyleLbl="solidFgAcc1" presStyleIdx="0" presStyleCnt="6"/>
      <dgm:spPr/>
    </dgm:pt>
    <dgm:pt modelId="{F1034A5F-A4EA-4EAB-8CA6-D16263099AEA}" type="pres">
      <dgm:prSet presAssocID="{E74383C0-205C-4801-A695-86396708BB48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1D39B-C648-4538-B145-B03E89573DF4}" type="pres">
      <dgm:prSet presAssocID="{E74383C0-205C-4801-A695-86396708BB48}" presName="accent_2" presStyleCnt="0"/>
      <dgm:spPr/>
    </dgm:pt>
    <dgm:pt modelId="{814DB13A-998E-4DC4-BD6A-589A139B6B03}" type="pres">
      <dgm:prSet presAssocID="{E74383C0-205C-4801-A695-86396708BB48}" presName="accentRepeatNode" presStyleLbl="solidFgAcc1" presStyleIdx="1" presStyleCnt="6"/>
      <dgm:spPr/>
    </dgm:pt>
    <dgm:pt modelId="{F1C26403-44FF-4AD9-BB87-A9207818882A}" type="pres">
      <dgm:prSet presAssocID="{E55B2719-257A-4E09-8AD2-1EBECF00128E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C6596-94BB-4F9F-AE53-D13BDE46A297}" type="pres">
      <dgm:prSet presAssocID="{E55B2719-257A-4E09-8AD2-1EBECF00128E}" presName="accent_3" presStyleCnt="0"/>
      <dgm:spPr/>
    </dgm:pt>
    <dgm:pt modelId="{EE20CFA9-0DA5-42D2-A695-B32F0CCCC2C9}" type="pres">
      <dgm:prSet presAssocID="{E55B2719-257A-4E09-8AD2-1EBECF00128E}" presName="accentRepeatNode" presStyleLbl="solidFgAcc1" presStyleIdx="2" presStyleCnt="6"/>
      <dgm:spPr/>
    </dgm:pt>
    <dgm:pt modelId="{BDA9C54D-9864-4FD6-873B-5444C3CE9EAB}" type="pres">
      <dgm:prSet presAssocID="{76F5375F-1239-4158-A608-87D9ED4DF27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B8D9E-4A3E-405D-9D60-BBC0EB83A950}" type="pres">
      <dgm:prSet presAssocID="{76F5375F-1239-4158-A608-87D9ED4DF278}" presName="accent_4" presStyleCnt="0"/>
      <dgm:spPr/>
    </dgm:pt>
    <dgm:pt modelId="{A3E89A63-B901-4849-9AC8-2BA30F665AF1}" type="pres">
      <dgm:prSet presAssocID="{76F5375F-1239-4158-A608-87D9ED4DF278}" presName="accentRepeatNode" presStyleLbl="solidFgAcc1" presStyleIdx="3" presStyleCnt="6"/>
      <dgm:spPr/>
    </dgm:pt>
    <dgm:pt modelId="{3C71A3F3-CA8E-4A00-8505-25E9EBAD774D}" type="pres">
      <dgm:prSet presAssocID="{BFBB8CFE-9157-4E9F-A22D-751DE6A0A3D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8BD3FF-1233-4EC0-889F-BFBB97D84303}" type="pres">
      <dgm:prSet presAssocID="{BFBB8CFE-9157-4E9F-A22D-751DE6A0A3D2}" presName="accent_5" presStyleCnt="0"/>
      <dgm:spPr/>
    </dgm:pt>
    <dgm:pt modelId="{F6998E51-831E-4FF7-936A-518A2875D081}" type="pres">
      <dgm:prSet presAssocID="{BFBB8CFE-9157-4E9F-A22D-751DE6A0A3D2}" presName="accentRepeatNode" presStyleLbl="solidFgAcc1" presStyleIdx="4" presStyleCnt="6"/>
      <dgm:spPr/>
    </dgm:pt>
    <dgm:pt modelId="{9EA31C7A-B66B-4DB5-9B49-C3B56CB63200}" type="pres">
      <dgm:prSet presAssocID="{957B09A0-4A4E-4904-AE5A-9BB88F50D0BD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93B6A-102C-4FD4-BB03-934BE629AA60}" type="pres">
      <dgm:prSet presAssocID="{957B09A0-4A4E-4904-AE5A-9BB88F50D0BD}" presName="accent_6" presStyleCnt="0"/>
      <dgm:spPr/>
    </dgm:pt>
    <dgm:pt modelId="{D50DEEA4-9FE4-4937-B4C5-108EFEA3CAE6}" type="pres">
      <dgm:prSet presAssocID="{957B09A0-4A4E-4904-AE5A-9BB88F50D0BD}" presName="accentRepeatNode" presStyleLbl="solidFgAcc1" presStyleIdx="5" presStyleCnt="6"/>
      <dgm:spPr/>
    </dgm:pt>
  </dgm:ptLst>
  <dgm:cxnLst>
    <dgm:cxn modelId="{A96C1DC2-D93D-4A24-804D-19FD01B5B295}" srcId="{C34CCBD5-D359-4F06-A5B2-4580321A8A10}" destId="{E74383C0-205C-4801-A695-86396708BB48}" srcOrd="1" destOrd="0" parTransId="{DAE9170D-E7E6-490A-872A-382B96D96075}" sibTransId="{EF953762-EC38-4644-BFA1-ABB6085F5967}"/>
    <dgm:cxn modelId="{639529E1-6C84-4E30-AB87-3F1B38368653}" srcId="{C34CCBD5-D359-4F06-A5B2-4580321A8A10}" destId="{E55B2719-257A-4E09-8AD2-1EBECF00128E}" srcOrd="2" destOrd="0" parTransId="{610D50FB-A79C-4162-A54F-02530666BADB}" sibTransId="{71EAC80B-625D-460C-8A2E-5B92AEC0E4E9}"/>
    <dgm:cxn modelId="{67F1D4A4-2CC5-489D-9ED1-3A22D435AB7F}" type="presOf" srcId="{E55B2719-257A-4E09-8AD2-1EBECF00128E}" destId="{F1C26403-44FF-4AD9-BB87-A9207818882A}" srcOrd="0" destOrd="0" presId="urn:microsoft.com/office/officeart/2008/layout/VerticalCurvedList"/>
    <dgm:cxn modelId="{0B4EB3D3-51B3-4288-AF3D-2BEE28A8DA75}" type="presOf" srcId="{76F5375F-1239-4158-A608-87D9ED4DF278}" destId="{BDA9C54D-9864-4FD6-873B-5444C3CE9EAB}" srcOrd="0" destOrd="0" presId="urn:microsoft.com/office/officeart/2008/layout/VerticalCurvedList"/>
    <dgm:cxn modelId="{DA8C9F4D-BB24-457A-93C9-353C5DF86ECA}" type="presOf" srcId="{957B09A0-4A4E-4904-AE5A-9BB88F50D0BD}" destId="{9EA31C7A-B66B-4DB5-9B49-C3B56CB63200}" srcOrd="0" destOrd="0" presId="urn:microsoft.com/office/officeart/2008/layout/VerticalCurvedList"/>
    <dgm:cxn modelId="{CFF6E0F7-A34D-499A-91C8-8C0FA2571D09}" srcId="{C34CCBD5-D359-4F06-A5B2-4580321A8A10}" destId="{957B09A0-4A4E-4904-AE5A-9BB88F50D0BD}" srcOrd="5" destOrd="0" parTransId="{CE74D915-4F31-4A1D-80A4-6D323398482F}" sibTransId="{4D175316-683C-4F73-8D9D-072A4C73A2B1}"/>
    <dgm:cxn modelId="{059A8531-FDDD-4303-8AFE-C40C1C11AA88}" type="presOf" srcId="{F31BE1AA-7EEE-4C24-B257-5E9A5022D13C}" destId="{6D34E32F-661A-4618-89FE-A0BF1FF331F3}" srcOrd="0" destOrd="0" presId="urn:microsoft.com/office/officeart/2008/layout/VerticalCurvedList"/>
    <dgm:cxn modelId="{D7404C93-E293-499B-B746-42B21DF2F207}" srcId="{C34CCBD5-D359-4F06-A5B2-4580321A8A10}" destId="{76F5375F-1239-4158-A608-87D9ED4DF278}" srcOrd="3" destOrd="0" parTransId="{2BDEBEA0-EFB1-4DB5-B0AC-1270D476C4F7}" sibTransId="{050878F3-AC80-4F4A-8A83-A4CB186BF07A}"/>
    <dgm:cxn modelId="{6FDA6F1A-00CC-421D-A45B-AA62D53D99E4}" srcId="{C34CCBD5-D359-4F06-A5B2-4580321A8A10}" destId="{BFBB8CFE-9157-4E9F-A22D-751DE6A0A3D2}" srcOrd="4" destOrd="0" parTransId="{581C2A35-C358-4BD9-88EC-6A075761111B}" sibTransId="{47A1DFAC-A8BA-43A4-B009-D9DD7FED6226}"/>
    <dgm:cxn modelId="{96ADE303-5794-472A-B9A4-3163F982F409}" srcId="{C34CCBD5-D359-4F06-A5B2-4580321A8A10}" destId="{F31BE1AA-7EEE-4C24-B257-5E9A5022D13C}" srcOrd="0" destOrd="0" parTransId="{A8D57051-D189-40DB-9A42-875C18075A95}" sibTransId="{204D5E8A-57CF-42CC-A56B-B90D5C871990}"/>
    <dgm:cxn modelId="{CE831E67-B143-4FF1-B82E-456AB4870F95}" type="presOf" srcId="{204D5E8A-57CF-42CC-A56B-B90D5C871990}" destId="{B5BCC200-60D7-4900-9A7B-24268C814EEB}" srcOrd="0" destOrd="0" presId="urn:microsoft.com/office/officeart/2008/layout/VerticalCurvedList"/>
    <dgm:cxn modelId="{060DD01D-B5DC-4A7B-95D2-624F258D5CEA}" type="presOf" srcId="{BFBB8CFE-9157-4E9F-A22D-751DE6A0A3D2}" destId="{3C71A3F3-CA8E-4A00-8505-25E9EBAD774D}" srcOrd="0" destOrd="0" presId="urn:microsoft.com/office/officeart/2008/layout/VerticalCurvedList"/>
    <dgm:cxn modelId="{416BCFCF-419D-4936-86A8-1875E6046F8E}" type="presOf" srcId="{C34CCBD5-D359-4F06-A5B2-4580321A8A10}" destId="{8CC568C2-0185-45C2-8F4E-F985590CEE09}" srcOrd="0" destOrd="0" presId="urn:microsoft.com/office/officeart/2008/layout/VerticalCurvedList"/>
    <dgm:cxn modelId="{8CBEC46A-910E-406E-A5A0-0F39CED570BB}" type="presOf" srcId="{E74383C0-205C-4801-A695-86396708BB48}" destId="{F1034A5F-A4EA-4EAB-8CA6-D16263099AEA}" srcOrd="0" destOrd="0" presId="urn:microsoft.com/office/officeart/2008/layout/VerticalCurvedList"/>
    <dgm:cxn modelId="{7AAC037C-553E-4142-8A8B-9BAB70C72E34}" type="presParOf" srcId="{8CC568C2-0185-45C2-8F4E-F985590CEE09}" destId="{70E77ED7-10DC-42FF-AD20-1FAF4C8CEFD6}" srcOrd="0" destOrd="0" presId="urn:microsoft.com/office/officeart/2008/layout/VerticalCurvedList"/>
    <dgm:cxn modelId="{5BDE4C8F-6B1F-4BC8-8730-C7F8C4573F73}" type="presParOf" srcId="{70E77ED7-10DC-42FF-AD20-1FAF4C8CEFD6}" destId="{B106D650-1185-423C-9D72-D7E85AC0DB06}" srcOrd="0" destOrd="0" presId="urn:microsoft.com/office/officeart/2008/layout/VerticalCurvedList"/>
    <dgm:cxn modelId="{0996FF33-3BE9-4DB7-893F-6E2F26433E9E}" type="presParOf" srcId="{B106D650-1185-423C-9D72-D7E85AC0DB06}" destId="{81D10948-8047-4E00-86F7-5ED16C45CAC2}" srcOrd="0" destOrd="0" presId="urn:microsoft.com/office/officeart/2008/layout/VerticalCurvedList"/>
    <dgm:cxn modelId="{C0076D5E-A5C6-4FE4-84D9-4F68F3EED676}" type="presParOf" srcId="{B106D650-1185-423C-9D72-D7E85AC0DB06}" destId="{B5BCC200-60D7-4900-9A7B-24268C814EEB}" srcOrd="1" destOrd="0" presId="urn:microsoft.com/office/officeart/2008/layout/VerticalCurvedList"/>
    <dgm:cxn modelId="{D940CEA6-C94C-4C46-B3AE-81A940530642}" type="presParOf" srcId="{B106D650-1185-423C-9D72-D7E85AC0DB06}" destId="{5A558F62-A1EF-4D6B-B4EE-81B67C40EF48}" srcOrd="2" destOrd="0" presId="urn:microsoft.com/office/officeart/2008/layout/VerticalCurvedList"/>
    <dgm:cxn modelId="{EA33E966-C399-4AD3-AD83-300B74811F88}" type="presParOf" srcId="{B106D650-1185-423C-9D72-D7E85AC0DB06}" destId="{494A8A13-CD1F-4D73-9105-FD13D434FED0}" srcOrd="3" destOrd="0" presId="urn:microsoft.com/office/officeart/2008/layout/VerticalCurvedList"/>
    <dgm:cxn modelId="{B90FEE2E-4162-4AA5-A5B3-2D031ED3D667}" type="presParOf" srcId="{70E77ED7-10DC-42FF-AD20-1FAF4C8CEFD6}" destId="{6D34E32F-661A-4618-89FE-A0BF1FF331F3}" srcOrd="1" destOrd="0" presId="urn:microsoft.com/office/officeart/2008/layout/VerticalCurvedList"/>
    <dgm:cxn modelId="{40B5F2A2-9C53-4C7F-8914-9FCE86EA77E0}" type="presParOf" srcId="{70E77ED7-10DC-42FF-AD20-1FAF4C8CEFD6}" destId="{5B35A1DA-1C73-48D5-A23D-0C12C5D2F295}" srcOrd="2" destOrd="0" presId="urn:microsoft.com/office/officeart/2008/layout/VerticalCurvedList"/>
    <dgm:cxn modelId="{C5846B2B-D914-4537-AF97-9E010DC523DF}" type="presParOf" srcId="{5B35A1DA-1C73-48D5-A23D-0C12C5D2F295}" destId="{4CD4FE62-4259-48ED-9D5C-A489B67DFAF1}" srcOrd="0" destOrd="0" presId="urn:microsoft.com/office/officeart/2008/layout/VerticalCurvedList"/>
    <dgm:cxn modelId="{8CF65167-85EA-4FF1-8FAF-C08C9F3B449B}" type="presParOf" srcId="{70E77ED7-10DC-42FF-AD20-1FAF4C8CEFD6}" destId="{F1034A5F-A4EA-4EAB-8CA6-D16263099AEA}" srcOrd="3" destOrd="0" presId="urn:microsoft.com/office/officeart/2008/layout/VerticalCurvedList"/>
    <dgm:cxn modelId="{641F12E6-2DA6-4DD1-80AF-E87585FC65B5}" type="presParOf" srcId="{70E77ED7-10DC-42FF-AD20-1FAF4C8CEFD6}" destId="{9EC1D39B-C648-4538-B145-B03E89573DF4}" srcOrd="4" destOrd="0" presId="urn:microsoft.com/office/officeart/2008/layout/VerticalCurvedList"/>
    <dgm:cxn modelId="{A37C0396-E935-4A90-913F-1C52AB47A881}" type="presParOf" srcId="{9EC1D39B-C648-4538-B145-B03E89573DF4}" destId="{814DB13A-998E-4DC4-BD6A-589A139B6B03}" srcOrd="0" destOrd="0" presId="urn:microsoft.com/office/officeart/2008/layout/VerticalCurvedList"/>
    <dgm:cxn modelId="{72BB4316-3457-46AD-B7A4-C0EC65222604}" type="presParOf" srcId="{70E77ED7-10DC-42FF-AD20-1FAF4C8CEFD6}" destId="{F1C26403-44FF-4AD9-BB87-A9207818882A}" srcOrd="5" destOrd="0" presId="urn:microsoft.com/office/officeart/2008/layout/VerticalCurvedList"/>
    <dgm:cxn modelId="{3BD40CEF-DD2B-405F-859D-11762B39546E}" type="presParOf" srcId="{70E77ED7-10DC-42FF-AD20-1FAF4C8CEFD6}" destId="{8E4C6596-94BB-4F9F-AE53-D13BDE46A297}" srcOrd="6" destOrd="0" presId="urn:microsoft.com/office/officeart/2008/layout/VerticalCurvedList"/>
    <dgm:cxn modelId="{59D8326A-4361-4C45-8E9F-79FA0E290B4A}" type="presParOf" srcId="{8E4C6596-94BB-4F9F-AE53-D13BDE46A297}" destId="{EE20CFA9-0DA5-42D2-A695-B32F0CCCC2C9}" srcOrd="0" destOrd="0" presId="urn:microsoft.com/office/officeart/2008/layout/VerticalCurvedList"/>
    <dgm:cxn modelId="{257F1A92-5303-4A39-9C22-654FA25E36E5}" type="presParOf" srcId="{70E77ED7-10DC-42FF-AD20-1FAF4C8CEFD6}" destId="{BDA9C54D-9864-4FD6-873B-5444C3CE9EAB}" srcOrd="7" destOrd="0" presId="urn:microsoft.com/office/officeart/2008/layout/VerticalCurvedList"/>
    <dgm:cxn modelId="{F029AF02-6ADE-45B0-8FA0-BE280CF33FB2}" type="presParOf" srcId="{70E77ED7-10DC-42FF-AD20-1FAF4C8CEFD6}" destId="{E30B8D9E-4A3E-405D-9D60-BBC0EB83A950}" srcOrd="8" destOrd="0" presId="urn:microsoft.com/office/officeart/2008/layout/VerticalCurvedList"/>
    <dgm:cxn modelId="{1E45FCB5-C0A9-4B53-B2F1-2ECEE8474998}" type="presParOf" srcId="{E30B8D9E-4A3E-405D-9D60-BBC0EB83A950}" destId="{A3E89A63-B901-4849-9AC8-2BA30F665AF1}" srcOrd="0" destOrd="0" presId="urn:microsoft.com/office/officeart/2008/layout/VerticalCurvedList"/>
    <dgm:cxn modelId="{AE42D87F-9AB0-4DE5-B37D-C3024F0650F4}" type="presParOf" srcId="{70E77ED7-10DC-42FF-AD20-1FAF4C8CEFD6}" destId="{3C71A3F3-CA8E-4A00-8505-25E9EBAD774D}" srcOrd="9" destOrd="0" presId="urn:microsoft.com/office/officeart/2008/layout/VerticalCurvedList"/>
    <dgm:cxn modelId="{1E455658-9264-487C-A33B-9647C916B98E}" type="presParOf" srcId="{70E77ED7-10DC-42FF-AD20-1FAF4C8CEFD6}" destId="{D88BD3FF-1233-4EC0-889F-BFBB97D84303}" srcOrd="10" destOrd="0" presId="urn:microsoft.com/office/officeart/2008/layout/VerticalCurvedList"/>
    <dgm:cxn modelId="{6F17201D-98D4-48AB-A8FD-2F3F2FE0B640}" type="presParOf" srcId="{D88BD3FF-1233-4EC0-889F-BFBB97D84303}" destId="{F6998E51-831E-4FF7-936A-518A2875D081}" srcOrd="0" destOrd="0" presId="urn:microsoft.com/office/officeart/2008/layout/VerticalCurvedList"/>
    <dgm:cxn modelId="{E04759BA-CEEF-49A7-9C7E-9AA9B35DF5A6}" type="presParOf" srcId="{70E77ED7-10DC-42FF-AD20-1FAF4C8CEFD6}" destId="{9EA31C7A-B66B-4DB5-9B49-C3B56CB63200}" srcOrd="11" destOrd="0" presId="urn:microsoft.com/office/officeart/2008/layout/VerticalCurvedList"/>
    <dgm:cxn modelId="{F7CA37C9-BF50-4522-AC1B-7FFF48714784}" type="presParOf" srcId="{70E77ED7-10DC-42FF-AD20-1FAF4C8CEFD6}" destId="{05393B6A-102C-4FD4-BB03-934BE629AA60}" srcOrd="12" destOrd="0" presId="urn:microsoft.com/office/officeart/2008/layout/VerticalCurvedList"/>
    <dgm:cxn modelId="{B5D431F0-468E-4909-AD0D-27DA342F570A}" type="presParOf" srcId="{05393B6A-102C-4FD4-BB03-934BE629AA60}" destId="{D50DEEA4-9FE4-4937-B4C5-108EFEA3CA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330BF-EBA7-428B-A47E-B349812E6DFA}">
      <dsp:nvSpPr>
        <dsp:cNvPr id="0" name=""/>
        <dsp:cNvSpPr/>
      </dsp:nvSpPr>
      <dsp:spPr>
        <a:xfrm>
          <a:off x="0" y="37185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FC962-7C53-4C3E-A79A-F8EA1F40FB77}">
      <dsp:nvSpPr>
        <dsp:cNvPr id="0" name=""/>
        <dsp:cNvSpPr/>
      </dsp:nvSpPr>
      <dsp:spPr>
        <a:xfrm>
          <a:off x="411480" y="9141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Supervisor: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Lại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Hùng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18798"/>
        <a:ext cx="5705960" cy="506120"/>
      </dsp:txXfrm>
    </dsp:sp>
    <dsp:sp modelId="{1600FACB-F331-4308-84C7-CF2D5652029A}">
      <dsp:nvSpPr>
        <dsp:cNvPr id="0" name=""/>
        <dsp:cNvSpPr/>
      </dsp:nvSpPr>
      <dsp:spPr>
        <a:xfrm>
          <a:off x="0" y="123369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FC3D-9D7C-4674-9A64-60A76FF473D7}">
      <dsp:nvSpPr>
        <dsp:cNvPr id="0" name=""/>
        <dsp:cNvSpPr/>
      </dsp:nvSpPr>
      <dsp:spPr>
        <a:xfrm>
          <a:off x="411480" y="95325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Duy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Phương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980638"/>
        <a:ext cx="5705960" cy="506120"/>
      </dsp:txXfrm>
    </dsp:sp>
    <dsp:sp modelId="{E4AD2FC2-7FD6-4658-85C4-192FE6AE1899}">
      <dsp:nvSpPr>
        <dsp:cNvPr id="0" name=""/>
        <dsp:cNvSpPr/>
      </dsp:nvSpPr>
      <dsp:spPr>
        <a:xfrm>
          <a:off x="0" y="209553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6AE93-8789-4D56-BCEC-D6B55D847325}">
      <dsp:nvSpPr>
        <dsp:cNvPr id="0" name=""/>
        <dsp:cNvSpPr/>
      </dsp:nvSpPr>
      <dsp:spPr>
        <a:xfrm>
          <a:off x="411480" y="181509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Đức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Thịnh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	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1842478"/>
        <a:ext cx="5705960" cy="506120"/>
      </dsp:txXfrm>
    </dsp:sp>
    <dsp:sp modelId="{1EDE3A2A-11DE-4112-A695-AB0C2E548EF3}">
      <dsp:nvSpPr>
        <dsp:cNvPr id="0" name=""/>
        <dsp:cNvSpPr/>
      </dsp:nvSpPr>
      <dsp:spPr>
        <a:xfrm>
          <a:off x="0" y="295737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81A2F-F14D-4CA1-AED2-F51532E386C0}">
      <dsp:nvSpPr>
        <dsp:cNvPr id="0" name=""/>
        <dsp:cNvSpPr/>
      </dsp:nvSpPr>
      <dsp:spPr>
        <a:xfrm>
          <a:off x="411480" y="267693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Quốc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Khánh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2704318"/>
        <a:ext cx="5705960" cy="506120"/>
      </dsp:txXfrm>
    </dsp:sp>
    <dsp:sp modelId="{072A85F3-91A8-45C4-905E-A6DD85B5BC82}">
      <dsp:nvSpPr>
        <dsp:cNvPr id="0" name=""/>
        <dsp:cNvSpPr/>
      </dsp:nvSpPr>
      <dsp:spPr>
        <a:xfrm>
          <a:off x="0" y="3819218"/>
          <a:ext cx="8229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44CA5-7572-4B10-8094-A7E02486FABF}">
      <dsp:nvSpPr>
        <dsp:cNvPr id="0" name=""/>
        <dsp:cNvSpPr/>
      </dsp:nvSpPr>
      <dsp:spPr>
        <a:xfrm>
          <a:off x="411480" y="3538778"/>
          <a:ext cx="576072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Nguyễn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Hữu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Hoàng</a:t>
          </a:r>
          <a:r>
            <a:rPr lang="en-US" sz="1900" kern="1200" dirty="0" smtClean="0">
              <a:latin typeface="Tahoma" pitchFamily="34" charset="0"/>
              <a:ea typeface="Tahoma" pitchFamily="34" charset="0"/>
              <a:cs typeface="Tahoma" pitchFamily="34" charset="0"/>
            </a:rPr>
            <a:t> </a:t>
          </a:r>
          <a:r>
            <a:rPr lang="en-US" sz="1900" kern="1200" dirty="0" err="1" smtClean="0">
              <a:latin typeface="Tahoma" pitchFamily="34" charset="0"/>
              <a:ea typeface="Tahoma" pitchFamily="34" charset="0"/>
              <a:cs typeface="Tahoma" pitchFamily="34" charset="0"/>
            </a:rPr>
            <a:t>Giang</a:t>
          </a:r>
          <a:endParaRPr lang="en-US" sz="1900" kern="1200" dirty="0">
            <a:latin typeface="Tahoma" pitchFamily="34" charset="0"/>
            <a:ea typeface="Tahoma" pitchFamily="34" charset="0"/>
            <a:cs typeface="Tahoma" pitchFamily="34" charset="0"/>
          </a:endParaRPr>
        </a:p>
      </dsp:txBody>
      <dsp:txXfrm>
        <a:off x="438860" y="3566158"/>
        <a:ext cx="57059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CC200-60D7-4900-9A7B-24268C814EEB}">
      <dsp:nvSpPr>
        <dsp:cNvPr id="0" name=""/>
        <dsp:cNvSpPr/>
      </dsp:nvSpPr>
      <dsp:spPr>
        <a:xfrm>
          <a:off x="-4962529" y="-760383"/>
          <a:ext cx="5910203" cy="5910203"/>
        </a:xfrm>
        <a:prstGeom prst="blockArc">
          <a:avLst>
            <a:gd name="adj1" fmla="val 18900000"/>
            <a:gd name="adj2" fmla="val 2700000"/>
            <a:gd name="adj3" fmla="val 36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34E32F-661A-4618-89FE-A0BF1FF331F3}">
      <dsp:nvSpPr>
        <dsp:cNvPr id="0" name=""/>
        <dsp:cNvSpPr/>
      </dsp:nvSpPr>
      <dsp:spPr>
        <a:xfrm>
          <a:off x="353597" y="231147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Actual research</a:t>
          </a:r>
          <a:endParaRPr lang="en-US" sz="2400" kern="1200" dirty="0"/>
        </a:p>
      </dsp:txBody>
      <dsp:txXfrm>
        <a:off x="353597" y="231147"/>
        <a:ext cx="7815676" cy="462119"/>
      </dsp:txXfrm>
    </dsp:sp>
    <dsp:sp modelId="{4CD4FE62-4259-48ED-9D5C-A489B67DFAF1}">
      <dsp:nvSpPr>
        <dsp:cNvPr id="0" name=""/>
        <dsp:cNvSpPr/>
      </dsp:nvSpPr>
      <dsp:spPr>
        <a:xfrm>
          <a:off x="64772" y="17338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34A5F-A4EA-4EAB-8CA6-D16263099AEA}">
      <dsp:nvSpPr>
        <dsp:cNvPr id="0" name=""/>
        <dsp:cNvSpPr/>
      </dsp:nvSpPr>
      <dsp:spPr>
        <a:xfrm>
          <a:off x="733722" y="924239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 solution</a:t>
          </a:r>
          <a:endParaRPr lang="en-US" sz="2400" kern="1200" dirty="0"/>
        </a:p>
      </dsp:txBody>
      <dsp:txXfrm>
        <a:off x="733722" y="924239"/>
        <a:ext cx="7435550" cy="462119"/>
      </dsp:txXfrm>
    </dsp:sp>
    <dsp:sp modelId="{814DB13A-998E-4DC4-BD6A-589A139B6B03}">
      <dsp:nvSpPr>
        <dsp:cNvPr id="0" name=""/>
        <dsp:cNvSpPr/>
      </dsp:nvSpPr>
      <dsp:spPr>
        <a:xfrm>
          <a:off x="444897" y="86647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26403-44FF-4AD9-BB87-A9207818882A}">
      <dsp:nvSpPr>
        <dsp:cNvPr id="0" name=""/>
        <dsp:cNvSpPr/>
      </dsp:nvSpPr>
      <dsp:spPr>
        <a:xfrm>
          <a:off x="907544" y="1617331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Technology &amp; development environment</a:t>
          </a:r>
          <a:endParaRPr lang="en-US" sz="2400" kern="1200" dirty="0"/>
        </a:p>
      </dsp:txBody>
      <dsp:txXfrm>
        <a:off x="907544" y="1617331"/>
        <a:ext cx="7261729" cy="462119"/>
      </dsp:txXfrm>
    </dsp:sp>
    <dsp:sp modelId="{EE20CFA9-0DA5-42D2-A695-B32F0CCCC2C9}">
      <dsp:nvSpPr>
        <dsp:cNvPr id="0" name=""/>
        <dsp:cNvSpPr/>
      </dsp:nvSpPr>
      <dsp:spPr>
        <a:xfrm>
          <a:off x="618719" y="1559566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A9C54D-9864-4FD6-873B-5444C3CE9EAB}">
      <dsp:nvSpPr>
        <dsp:cNvPr id="0" name=""/>
        <dsp:cNvSpPr/>
      </dsp:nvSpPr>
      <dsp:spPr>
        <a:xfrm>
          <a:off x="907544" y="2309985"/>
          <a:ext cx="7261729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Demonstration</a:t>
          </a:r>
          <a:endParaRPr lang="en-US" sz="2400" kern="1200" dirty="0"/>
        </a:p>
      </dsp:txBody>
      <dsp:txXfrm>
        <a:off x="907544" y="2309985"/>
        <a:ext cx="7261729" cy="462119"/>
      </dsp:txXfrm>
    </dsp:sp>
    <dsp:sp modelId="{A3E89A63-B901-4849-9AC8-2BA30F665AF1}">
      <dsp:nvSpPr>
        <dsp:cNvPr id="0" name=""/>
        <dsp:cNvSpPr/>
      </dsp:nvSpPr>
      <dsp:spPr>
        <a:xfrm>
          <a:off x="618719" y="2252220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1A3F3-CA8E-4A00-8505-25E9EBAD774D}">
      <dsp:nvSpPr>
        <dsp:cNvPr id="0" name=""/>
        <dsp:cNvSpPr/>
      </dsp:nvSpPr>
      <dsp:spPr>
        <a:xfrm>
          <a:off x="733722" y="3003077"/>
          <a:ext cx="7435550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Advantages &amp; disadvantages of new system</a:t>
          </a:r>
          <a:endParaRPr lang="en-US" sz="2400" kern="1200" dirty="0"/>
        </a:p>
      </dsp:txBody>
      <dsp:txXfrm>
        <a:off x="733722" y="3003077"/>
        <a:ext cx="7435550" cy="462119"/>
      </dsp:txXfrm>
    </dsp:sp>
    <dsp:sp modelId="{F6998E51-831E-4FF7-936A-518A2875D081}">
      <dsp:nvSpPr>
        <dsp:cNvPr id="0" name=""/>
        <dsp:cNvSpPr/>
      </dsp:nvSpPr>
      <dsp:spPr>
        <a:xfrm>
          <a:off x="444897" y="2945312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31C7A-B66B-4DB5-9B49-C3B56CB63200}">
      <dsp:nvSpPr>
        <dsp:cNvPr id="0" name=""/>
        <dsp:cNvSpPr/>
      </dsp:nvSpPr>
      <dsp:spPr>
        <a:xfrm>
          <a:off x="353597" y="3696169"/>
          <a:ext cx="7815676" cy="4621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80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Future plan</a:t>
          </a:r>
          <a:endParaRPr lang="en-US" sz="2400" kern="1200" dirty="0"/>
        </a:p>
      </dsp:txBody>
      <dsp:txXfrm>
        <a:off x="353597" y="3696169"/>
        <a:ext cx="7815676" cy="462119"/>
      </dsp:txXfrm>
    </dsp:sp>
    <dsp:sp modelId="{D50DEEA4-9FE4-4937-B4C5-108EFEA3CAE6}">
      <dsp:nvSpPr>
        <dsp:cNvPr id="0" name=""/>
        <dsp:cNvSpPr/>
      </dsp:nvSpPr>
      <dsp:spPr>
        <a:xfrm>
          <a:off x="64772" y="3638404"/>
          <a:ext cx="577649" cy="57764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926AD2F-0442-4925-840A-F43001291E72}" type="datetimeFigureOut">
              <a:rPr lang="en-US" smtClean="0"/>
              <a:t>5/5/2014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620FDC-E6C0-4694-8A3D-7F80B217003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Football Pitches Booking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GROUP 10</a:t>
            </a:r>
            <a:endParaRPr lang="en-US" b="1" dirty="0">
              <a:solidFill>
                <a:srgbClr val="FFFF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5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75900" y="838200"/>
            <a:ext cx="47819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Advantages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178192"/>
            <a:ext cx="4038600" cy="3800665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5715000" y="6055058"/>
            <a:ext cx="3048000" cy="459224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/>
              <a:t>Not support yet</a:t>
            </a:r>
            <a:endParaRPr lang="en-US" sz="3200" dirty="0"/>
          </a:p>
        </p:txBody>
      </p:sp>
      <p:sp>
        <p:nvSpPr>
          <p:cNvPr id="26" name="Title 2"/>
          <p:cNvSpPr txBox="1">
            <a:spLocks/>
          </p:cNvSpPr>
          <p:nvPr/>
        </p:nvSpPr>
        <p:spPr>
          <a:xfrm>
            <a:off x="5715000" y="914400"/>
            <a:ext cx="59436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Disadvantages</a:t>
            </a:r>
            <a:endParaRPr lang="en-US" sz="4000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10236" y="19812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More stadium choices</a:t>
            </a:r>
          </a:p>
          <a:p>
            <a:r>
              <a:rPr lang="en-US" dirty="0"/>
              <a:t>Easy finding </a:t>
            </a:r>
            <a:r>
              <a:rPr lang="en-US" dirty="0" smtClean="0"/>
              <a:t>stadium/rival</a:t>
            </a:r>
          </a:p>
          <a:p>
            <a:r>
              <a:rPr lang="en-US" dirty="0" smtClean="0"/>
              <a:t>Easy booking</a:t>
            </a:r>
          </a:p>
          <a:p>
            <a:r>
              <a:rPr lang="en-US" dirty="0" smtClean="0"/>
              <a:t>Time saving when finding </a:t>
            </a:r>
            <a:br>
              <a:rPr lang="en-US" dirty="0" smtClean="0"/>
            </a:br>
            <a:r>
              <a:rPr lang="en-US" dirty="0" smtClean="0"/>
              <a:t>appropriated field</a:t>
            </a:r>
          </a:p>
          <a:p>
            <a:r>
              <a:rPr lang="en-US" dirty="0"/>
              <a:t>Connecting </a:t>
            </a:r>
            <a:r>
              <a:rPr lang="en-US" dirty="0" smtClean="0"/>
              <a:t>players</a:t>
            </a:r>
          </a:p>
          <a:p>
            <a:r>
              <a:rPr lang="en-US" dirty="0" smtClean="0"/>
              <a:t>Easy management</a:t>
            </a:r>
          </a:p>
          <a:p>
            <a:r>
              <a:rPr lang="en-US" dirty="0" smtClean="0"/>
              <a:t>More chance to promote and</a:t>
            </a:r>
            <a:br>
              <a:rPr lang="en-US" dirty="0" smtClean="0"/>
            </a:br>
            <a:r>
              <a:rPr lang="en-US" dirty="0" smtClean="0"/>
              <a:t>advertise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TECHNOLOGY &amp; DEVELOPMENT ENVIRONMENT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6" y="2209800"/>
            <a:ext cx="1967522" cy="152796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88" y="2209800"/>
            <a:ext cx="1883229" cy="18832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947" y="2209800"/>
            <a:ext cx="2072453" cy="18832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8" y="2209800"/>
            <a:ext cx="1883229" cy="18832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94" y="4093029"/>
            <a:ext cx="4040423" cy="2526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717" y="5029200"/>
            <a:ext cx="4267200" cy="11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8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Upgrade system to operate in whole country</a:t>
            </a:r>
          </a:p>
          <a:p>
            <a:r>
              <a:rPr lang="en-US" dirty="0" smtClean="0"/>
              <a:t>Support online payment</a:t>
            </a:r>
          </a:p>
          <a:p>
            <a:r>
              <a:rPr lang="en-US" dirty="0" smtClean="0"/>
              <a:t>Develop mobile apps on another platform: </a:t>
            </a:r>
            <a:r>
              <a:rPr lang="en-US" dirty="0" err="1" smtClean="0"/>
              <a:t>iOS</a:t>
            </a:r>
            <a:r>
              <a:rPr lang="en-US" dirty="0" smtClean="0"/>
              <a:t>, Windows Phone, Android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358983"/>
            <a:ext cx="1741714" cy="174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57" y="4279414"/>
            <a:ext cx="1900853" cy="1900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419600"/>
            <a:ext cx="2592771" cy="162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24384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Thanks for watching</a:t>
            </a:r>
            <a:br>
              <a:rPr lang="en-US" sz="7200" dirty="0" smtClean="0"/>
            </a:br>
            <a:r>
              <a:rPr lang="en-US" sz="7200" dirty="0" smtClean="0"/>
              <a:t>Q&amp;A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130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60979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3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80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36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need of strength practice in limited 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Appearance of </a:t>
            </a:r>
            <a:r>
              <a:rPr lang="en-US" dirty="0"/>
              <a:t>spontaneous football games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7848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4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 increase of artificial </a:t>
            </a:r>
            <a:r>
              <a:rPr lang="en-US" dirty="0"/>
              <a:t>grass </a:t>
            </a:r>
            <a:r>
              <a:rPr lang="en-US" dirty="0" smtClean="0"/>
              <a:t>field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9800"/>
            <a:ext cx="8382000" cy="45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traditional booking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38250"/>
            <a:ext cx="69913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292100" y="838200"/>
            <a:ext cx="8534400" cy="1143000"/>
          </a:xfrm>
          <a:prstGeom prst="rect">
            <a:avLst/>
          </a:prstGeom>
        </p:spPr>
        <p:txBody>
          <a:bodyPr vert="horz" lIns="0" rIns="0" bIns="0" numCol="2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</a:t>
            </a:r>
            <a:r>
              <a:rPr lang="en-US" sz="4400" dirty="0"/>
              <a:t> </a:t>
            </a:r>
            <a:r>
              <a:rPr lang="en-US" sz="4400" dirty="0" smtClean="0"/>
              <a:t>  Disadvantages</a:t>
            </a:r>
            <a:endParaRPr lang="en-US" sz="4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29000" y="2209800"/>
            <a:ext cx="5715000" cy="4953000"/>
            <a:chOff x="0" y="0"/>
            <a:chExt cx="2703443" cy="2472856"/>
          </a:xfrm>
        </p:grpSpPr>
        <p:sp>
          <p:nvSpPr>
            <p:cNvPr id="16" name="Text Box 20"/>
            <p:cNvSpPr txBox="1"/>
            <p:nvPr/>
          </p:nvSpPr>
          <p:spPr>
            <a:xfrm>
              <a:off x="0" y="763325"/>
              <a:ext cx="1319917" cy="26987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b="1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Time-consuming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MS Mincho" panose="02020609040205080304" pitchFamily="49" charset="-128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0" y="0"/>
              <a:ext cx="2703443" cy="2472856"/>
              <a:chOff x="0" y="0"/>
              <a:chExt cx="2703443" cy="2472856"/>
            </a:xfrm>
          </p:grpSpPr>
          <p:pic>
            <p:nvPicPr>
              <p:cNvPr id="18" name="Picture 17" descr="D:\clock.jpg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6490" y="0"/>
                <a:ext cx="795020" cy="79502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8455" y="0"/>
                <a:ext cx="1009650" cy="833120"/>
              </a:xfrm>
              <a:prstGeom prst="rect">
                <a:avLst/>
              </a:prstGeom>
            </p:spPr>
          </p:pic>
          <p:sp>
            <p:nvSpPr>
              <p:cNvPr id="20" name="Text Box 22"/>
              <p:cNvSpPr txBox="1"/>
              <p:nvPr/>
            </p:nvSpPr>
            <p:spPr>
              <a:xfrm>
                <a:off x="1240403" y="795019"/>
                <a:ext cx="1463040" cy="22274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Complicated process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1" name="Picture 20" descr="D:\MP9004327281-300x200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66977" y="1200647"/>
                <a:ext cx="1057275" cy="85026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 Box 24"/>
              <p:cNvSpPr txBox="1"/>
              <p:nvPr/>
            </p:nvSpPr>
            <p:spPr>
              <a:xfrm>
                <a:off x="0" y="2050912"/>
                <a:ext cx="1463040" cy="42194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Ineffective management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  <p:pic>
            <p:nvPicPr>
              <p:cNvPr id="23" name="Picture 22" descr="D:\Choice.jpe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9429" y="1200647"/>
                <a:ext cx="1153823" cy="83439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Text Box 27"/>
              <p:cNvSpPr txBox="1"/>
              <p:nvPr/>
            </p:nvSpPr>
            <p:spPr>
              <a:xfrm>
                <a:off x="1224501" y="2035037"/>
                <a:ext cx="1463040" cy="4219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b="1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Limited choices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dirty="0">
                    <a:effectLst/>
                    <a:ea typeface="MS Mincho" panose="02020609040205080304" pitchFamily="49" charset="-128"/>
                    <a:cs typeface="Times New Roman" panose="02020603050405020304" pitchFamily="18" charset="0"/>
                  </a:rPr>
                  <a:t> </a:t>
                </a:r>
              </a:p>
            </p:txBody>
          </p:sp>
        </p:grp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2" y="2397448"/>
            <a:ext cx="2962094" cy="29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4869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Football Pitches Booking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46452"/>
            <a:ext cx="8915400" cy="59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3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912</TotalTime>
  <Words>138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Mincho</vt:lpstr>
      <vt:lpstr>Calibri</vt:lpstr>
      <vt:lpstr>Constantia</vt:lpstr>
      <vt:lpstr>Tahoma</vt:lpstr>
      <vt:lpstr>Times New Roman</vt:lpstr>
      <vt:lpstr>Wingdings 2</vt:lpstr>
      <vt:lpstr>Flow</vt:lpstr>
      <vt:lpstr>Football Pitches Booking</vt:lpstr>
      <vt:lpstr>TEAM MEMBERS</vt:lpstr>
      <vt:lpstr>OUTLINE</vt:lpstr>
      <vt:lpstr>Actual research</vt:lpstr>
      <vt:lpstr>Actual research</vt:lpstr>
      <vt:lpstr>Actual research</vt:lpstr>
      <vt:lpstr>The traditional booking process</vt:lpstr>
      <vt:lpstr>Current systems</vt:lpstr>
      <vt:lpstr>Football Pitches Booking</vt:lpstr>
      <vt:lpstr>Football pitches booking</vt:lpstr>
      <vt:lpstr>TECHNOLOGY &amp; DEVELOPMENT ENVIRONMENT</vt:lpstr>
      <vt:lpstr>FUTURE PLAN</vt:lpstr>
      <vt:lpstr>Thanks for watching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i-DELIVER SYSTEM</dc:title>
  <dc:creator>Bảo Long</dc:creator>
  <cp:lastModifiedBy>giangnhhse60606</cp:lastModifiedBy>
  <cp:revision>75</cp:revision>
  <dcterms:created xsi:type="dcterms:W3CDTF">2014-04-07T04:28:08Z</dcterms:created>
  <dcterms:modified xsi:type="dcterms:W3CDTF">2014-05-05T16:51:44Z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