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72" r:id="rId13"/>
    <p:sldId id="271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3EC8-4F27-4B3B-9C01-19714BEFD260}">
      <dsp:nvSpPr>
        <dsp:cNvPr id="0" name=""/>
        <dsp:cNvSpPr/>
      </dsp:nvSpPr>
      <dsp:spPr>
        <a:xfrm>
          <a:off x="691236" y="0"/>
          <a:ext cx="3949922" cy="3949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A70913-E613-422C-AE4B-A8EB1E07B760}">
      <dsp:nvSpPr>
        <dsp:cNvPr id="0" name=""/>
        <dsp:cNvSpPr/>
      </dsp:nvSpPr>
      <dsp:spPr>
        <a:xfrm>
          <a:off x="2666197" y="397113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Website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442757"/>
        <a:ext cx="2476161" cy="843732"/>
      </dsp:txXfrm>
    </dsp:sp>
    <dsp:sp modelId="{4834A58D-3C86-4FAB-A29B-14C854CF4C6C}">
      <dsp:nvSpPr>
        <dsp:cNvPr id="0" name=""/>
        <dsp:cNvSpPr/>
      </dsp:nvSpPr>
      <dsp:spPr>
        <a:xfrm>
          <a:off x="2666197" y="1449011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Stadium Manager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1494655"/>
        <a:ext cx="2476161" cy="843732"/>
      </dsp:txXfrm>
    </dsp:sp>
    <dsp:sp modelId="{50181535-36EE-4A39-80FE-CBE33A710656}">
      <dsp:nvSpPr>
        <dsp:cNvPr id="0" name=""/>
        <dsp:cNvSpPr/>
      </dsp:nvSpPr>
      <dsp:spPr>
        <a:xfrm>
          <a:off x="2666197" y="2500910"/>
          <a:ext cx="2567449" cy="9350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yriad Pro Cond" panose="020B0506030403020204" pitchFamily="34" charset="0"/>
            </a:rPr>
            <a:t>User</a:t>
          </a:r>
          <a:endParaRPr lang="en-US" sz="2800" kern="1200" dirty="0">
            <a:latin typeface="Myriad Pro Cond" panose="020B0506030403020204" pitchFamily="34" charset="0"/>
          </a:endParaRPr>
        </a:p>
      </dsp:txBody>
      <dsp:txXfrm>
        <a:off x="2711841" y="2546554"/>
        <a:ext cx="2476161" cy="84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8CB0-75C3-4285-B2C7-EA0A4200E832}">
      <dsp:nvSpPr>
        <dsp:cNvPr id="0" name=""/>
        <dsp:cNvSpPr/>
      </dsp:nvSpPr>
      <dsp:spPr>
        <a:xfrm>
          <a:off x="1025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B95A-616A-4B6A-9B8B-F25EC330DA1B}">
      <dsp:nvSpPr>
        <dsp:cNvPr id="0" name=""/>
        <dsp:cNvSpPr/>
      </dsp:nvSpPr>
      <dsp:spPr>
        <a:xfrm>
          <a:off x="687903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Find available pitches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717024" y="1217484"/>
        <a:ext cx="2116871" cy="936013"/>
      </dsp:txXfrm>
    </dsp:sp>
    <dsp:sp modelId="{C0478EF4-3FF0-419E-B877-7980A41E6975}">
      <dsp:nvSpPr>
        <dsp:cNvPr id="0" name=""/>
        <dsp:cNvSpPr/>
      </dsp:nvSpPr>
      <dsp:spPr>
        <a:xfrm>
          <a:off x="2943151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89EBE-13D7-4CCF-9AA9-4C1C396926C1}">
      <dsp:nvSpPr>
        <dsp:cNvPr id="0" name=""/>
        <dsp:cNvSpPr/>
      </dsp:nvSpPr>
      <dsp:spPr>
        <a:xfrm>
          <a:off x="3630029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Book a pitch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3659150" y="1217484"/>
        <a:ext cx="2116871" cy="936013"/>
      </dsp:txXfrm>
    </dsp:sp>
    <dsp:sp modelId="{8BEB9468-33CE-4085-83C8-654F42BC3F68}">
      <dsp:nvSpPr>
        <dsp:cNvPr id="0" name=""/>
        <dsp:cNvSpPr/>
      </dsp:nvSpPr>
      <dsp:spPr>
        <a:xfrm>
          <a:off x="5885278" y="939799"/>
          <a:ext cx="2575791" cy="99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3A25-82D0-4013-8195-B6E215A46A92}">
      <dsp:nvSpPr>
        <dsp:cNvPr id="0" name=""/>
        <dsp:cNvSpPr/>
      </dsp:nvSpPr>
      <dsp:spPr>
        <a:xfrm>
          <a:off x="6572156" y="1188363"/>
          <a:ext cx="2175113" cy="99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Myriad Pro Cond" panose="020B0506030403020204" pitchFamily="34" charset="0"/>
            </a:rPr>
            <a:t>Update booking detail</a:t>
          </a:r>
          <a:endParaRPr lang="en-US" sz="2400" kern="1200" dirty="0">
            <a:latin typeface="Myriad Pro Cond" panose="020B0506030403020204" pitchFamily="34" charset="0"/>
          </a:endParaRPr>
        </a:p>
      </dsp:txBody>
      <dsp:txXfrm>
        <a:off x="6601277" y="1217484"/>
        <a:ext cx="2116871" cy="93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Limitations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371369"/>
            <a:ext cx="4038600" cy="38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Future plan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8378" y="1434075"/>
            <a:ext cx="640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Upgrade system to operate in whole country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8378" y="2106888"/>
            <a:ext cx="367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Support online payment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379" y="2779701"/>
            <a:ext cx="685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Develop mobile applications on others platform, </a:t>
            </a:r>
            <a:r>
              <a:rPr lang="en-US" sz="2400" dirty="0" smtClean="0">
                <a:latin typeface="Myriad Pro" panose="020B0503030403020204" pitchFamily="34" charset="0"/>
              </a:rPr>
              <a:t>such as: Android, iOS, Windows Phone 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94" y="4000136"/>
            <a:ext cx="1654868" cy="16548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7" y="3894336"/>
            <a:ext cx="1900853" cy="19008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2" y="4034522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81" y="46025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B2B2C business model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981" y="47511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Tools and Technologies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9981" y="475100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User roles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551</TotalTime>
  <Words>165</Words>
  <Application>Microsoft Office PowerPoint</Application>
  <PresentationFormat>Widescreen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Myriad Pro Cond</vt:lpstr>
      <vt:lpstr>Wingdings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53</cp:revision>
  <dcterms:created xsi:type="dcterms:W3CDTF">2014-05-16T10:48:37Z</dcterms:created>
  <dcterms:modified xsi:type="dcterms:W3CDTF">2014-05-16T20:05:30Z</dcterms:modified>
</cp:coreProperties>
</file>