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75" r:id="rId4"/>
    <p:sldId id="258" r:id="rId5"/>
    <p:sldId id="259" r:id="rId6"/>
    <p:sldId id="269" r:id="rId7"/>
    <p:sldId id="270" r:id="rId8"/>
    <p:sldId id="260" r:id="rId9"/>
    <p:sldId id="272" r:id="rId10"/>
    <p:sldId id="262" r:id="rId11"/>
    <p:sldId id="273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69034" autoAdjust="0"/>
  </p:normalViewPr>
  <p:slideViewPr>
    <p:cSldViewPr>
      <p:cViewPr varScale="1">
        <p:scale>
          <a:sx n="63" d="100"/>
          <a:sy n="63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6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6"/>
      <dgm:spPr/>
    </dgm:pt>
    <dgm:pt modelId="{494A8A13-CD1F-4D73-9105-FD13D434FED0}" type="pres">
      <dgm:prSet presAssocID="{C34CCBD5-D359-4F06-A5B2-4580321A8A10}" presName="dstNode" presStyleLbl="node1" presStyleIdx="0" presStyleCnt="6"/>
      <dgm:spPr/>
    </dgm:pt>
    <dgm:pt modelId="{6D34E32F-661A-4618-89FE-A0BF1FF331F3}" type="pres">
      <dgm:prSet presAssocID="{F31BE1AA-7EEE-4C24-B257-5E9A5022D13C}" presName="text_1" presStyleLbl="node1" presStyleIdx="0" presStyleCnt="6" custLinFactNeighborX="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6"/>
      <dgm:spPr/>
    </dgm:pt>
    <dgm:pt modelId="{F1034A5F-A4EA-4EAB-8CA6-D16263099AEA}" type="pres">
      <dgm:prSet presAssocID="{E74383C0-205C-4801-A695-86396708BB48}" presName="text_2" presStyleLbl="node1" presStyleIdx="1" presStyleCnt="6" custLinFactNeighborX="380" custLinFactNeighborY="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1D39B-C648-4538-B145-B03E89573DF4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6"/>
      <dgm:spPr/>
    </dgm:pt>
    <dgm:pt modelId="{F1C26403-44FF-4AD9-BB87-A9207818882A}" type="pres">
      <dgm:prSet presAssocID="{E55B2719-257A-4E09-8AD2-1EBECF00128E}" presName="text_3" presStyleLbl="node1" presStyleIdx="2" presStyleCnt="6" custLinFactY="54658" custLinFactNeighborX="11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C6596-94BB-4F9F-AE53-D13BDE46A297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6" custLinFactNeighborX="-1579" custLinFactNeighborY="1813"/>
      <dgm:spPr/>
    </dgm:pt>
    <dgm:pt modelId="{BDA9C54D-9864-4FD6-873B-5444C3CE9EAB}" type="pres">
      <dgm:prSet presAssocID="{76F5375F-1239-4158-A608-87D9ED4DF278}" presName="text_4" presStyleLbl="node1" presStyleIdx="3" presStyleCnt="6" custLinFactY="101578" custLinFactNeighborX="-620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B8D9E-4A3E-405D-9D60-BBC0EB83A950}" type="pres">
      <dgm:prSet presAssocID="{76F5375F-1239-4158-A608-87D9ED4DF278}" presName="accent_4" presStyleCnt="0"/>
      <dgm:spPr/>
    </dgm:pt>
    <dgm:pt modelId="{A3E89A63-B901-4849-9AC8-2BA30F665AF1}" type="pres">
      <dgm:prSet presAssocID="{76F5375F-1239-4158-A608-87D9ED4DF278}" presName="accentRepeatNode" presStyleLbl="solidFgAcc1" presStyleIdx="3" presStyleCnt="6"/>
      <dgm:spPr/>
    </dgm:pt>
    <dgm:pt modelId="{3C71A3F3-CA8E-4A00-8505-25E9EBAD774D}" type="pres">
      <dgm:prSet presAssocID="{BFBB8CFE-9157-4E9F-A22D-751DE6A0A3D2}" presName="text_5" presStyleLbl="node1" presStyleIdx="4" presStyleCnt="6" custScaleX="98813" custLinFactY="-100000" custLinFactNeighborX="1836" custLinFactNeighborY="-1936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BD3FF-1233-4EC0-889F-BFBB97D84303}" type="pres">
      <dgm:prSet presAssocID="{BFBB8CFE-9157-4E9F-A22D-751DE6A0A3D2}" presName="accent_5" presStyleCnt="0"/>
      <dgm:spPr/>
    </dgm:pt>
    <dgm:pt modelId="{F6998E51-831E-4FF7-936A-518A2875D081}" type="pres">
      <dgm:prSet presAssocID="{BFBB8CFE-9157-4E9F-A22D-751DE6A0A3D2}" presName="accentRepeatNode" presStyleLbl="solidFgAcc1" presStyleIdx="4" presStyleCnt="6" custLinFactNeighborX="2130" custLinFactNeighborY="-636"/>
      <dgm:spPr/>
    </dgm:pt>
    <dgm:pt modelId="{9EA31C7A-B66B-4DB5-9B49-C3B56CB63200}" type="pres">
      <dgm:prSet presAssocID="{957B09A0-4A4E-4904-AE5A-9BB88F50D0BD}" presName="text_6" presStyleLbl="node1" presStyleIdx="5" presStyleCnt="6" custScaleX="96100" custLinFactY="-46787" custLinFactNeighborX="272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3B6A-102C-4FD4-BB03-934BE629AA60}" type="pres">
      <dgm:prSet presAssocID="{957B09A0-4A4E-4904-AE5A-9BB88F50D0BD}" presName="accent_6" presStyleCnt="0"/>
      <dgm:spPr/>
    </dgm:pt>
    <dgm:pt modelId="{D50DEEA4-9FE4-4937-B4C5-108EFEA3CAE6}" type="pres">
      <dgm:prSet presAssocID="{957B09A0-4A4E-4904-AE5A-9BB88F50D0BD}" presName="accentRepeatNode" presStyleLbl="solidFgAcc1" presStyleIdx="5" presStyleCnt="6"/>
      <dgm:spPr/>
    </dgm:pt>
  </dgm:ptLst>
  <dgm:cxnLst>
    <dgm:cxn modelId="{FFE4073C-98FF-420A-A4E0-CC49E7BBE42C}" type="presOf" srcId="{76F5375F-1239-4158-A608-87D9ED4DF278}" destId="{BDA9C54D-9864-4FD6-873B-5444C3CE9EAB}" srcOrd="0" destOrd="0" presId="urn:microsoft.com/office/officeart/2008/layout/VerticalCurvedList"/>
    <dgm:cxn modelId="{55468CCE-3F45-4433-BF02-87748FF69366}" type="presOf" srcId="{204D5E8A-57CF-42CC-A56B-B90D5C871990}" destId="{B5BCC200-60D7-4900-9A7B-24268C814EEB}" srcOrd="0" destOrd="0" presId="urn:microsoft.com/office/officeart/2008/layout/VerticalCurvedList"/>
    <dgm:cxn modelId="{F534E624-7375-486C-B6B7-D1E0869A3933}" type="presOf" srcId="{BFBB8CFE-9157-4E9F-A22D-751DE6A0A3D2}" destId="{3C71A3F3-CA8E-4A00-8505-25E9EBAD774D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1362173B-DF01-4C3F-BC2D-0E38335E0AF7}" type="presOf" srcId="{E55B2719-257A-4E09-8AD2-1EBECF00128E}" destId="{F1C26403-44FF-4AD9-BB87-A9207818882A}" srcOrd="0" destOrd="0" presId="urn:microsoft.com/office/officeart/2008/layout/VerticalCurvedList"/>
    <dgm:cxn modelId="{D7404C93-E293-499B-B746-42B21DF2F207}" srcId="{C34CCBD5-D359-4F06-A5B2-4580321A8A10}" destId="{76F5375F-1239-4158-A608-87D9ED4DF278}" srcOrd="3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4" destOrd="0" parTransId="{581C2A35-C358-4BD9-88EC-6A075761111B}" sibTransId="{47A1DFAC-A8BA-43A4-B009-D9DD7FED6226}"/>
    <dgm:cxn modelId="{1938F5A4-559E-4F36-96C0-F6B7A2EC0A01}" type="presOf" srcId="{957B09A0-4A4E-4904-AE5A-9BB88F50D0BD}" destId="{9EA31C7A-B66B-4DB5-9B49-C3B56CB63200}" srcOrd="0" destOrd="0" presId="urn:microsoft.com/office/officeart/2008/layout/VerticalCurvedList"/>
    <dgm:cxn modelId="{18B3E889-BF4B-4DAD-B15E-66683F91225F}" type="presOf" srcId="{E74383C0-205C-4801-A695-86396708BB48}" destId="{F1034A5F-A4EA-4EAB-8CA6-D16263099AEA}" srcOrd="0" destOrd="0" presId="urn:microsoft.com/office/officeart/2008/layout/VerticalCurvedList"/>
    <dgm:cxn modelId="{CFF6E0F7-A34D-499A-91C8-8C0FA2571D09}" srcId="{C34CCBD5-D359-4F06-A5B2-4580321A8A10}" destId="{957B09A0-4A4E-4904-AE5A-9BB88F50D0BD}" srcOrd="5" destOrd="0" parTransId="{CE74D915-4F31-4A1D-80A4-6D323398482F}" sibTransId="{4D175316-683C-4F73-8D9D-072A4C73A2B1}"/>
    <dgm:cxn modelId="{1047CD22-DC0F-458A-9764-18FB24B26F21}" type="presOf" srcId="{F31BE1AA-7EEE-4C24-B257-5E9A5022D13C}" destId="{6D34E32F-661A-4618-89FE-A0BF1FF331F3}" srcOrd="0" destOrd="0" presId="urn:microsoft.com/office/officeart/2008/layout/VerticalCurvedList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29D5D12-D7B9-492F-9F6F-8062CC78E96D}" type="presOf" srcId="{C34CCBD5-D359-4F06-A5B2-4580321A8A10}" destId="{8CC568C2-0185-45C2-8F4E-F985590CEE09}" srcOrd="0" destOrd="0" presId="urn:microsoft.com/office/officeart/2008/layout/VerticalCurvedList"/>
    <dgm:cxn modelId="{A1656741-91E6-4229-816E-F8C456835B7E}" type="presParOf" srcId="{8CC568C2-0185-45C2-8F4E-F985590CEE09}" destId="{70E77ED7-10DC-42FF-AD20-1FAF4C8CEFD6}" srcOrd="0" destOrd="0" presId="urn:microsoft.com/office/officeart/2008/layout/VerticalCurvedList"/>
    <dgm:cxn modelId="{6F8CF377-1AF8-44A9-A254-5F9813C935F3}" type="presParOf" srcId="{70E77ED7-10DC-42FF-AD20-1FAF4C8CEFD6}" destId="{B106D650-1185-423C-9D72-D7E85AC0DB06}" srcOrd="0" destOrd="0" presId="urn:microsoft.com/office/officeart/2008/layout/VerticalCurvedList"/>
    <dgm:cxn modelId="{70EDC1E3-27C3-478B-A141-BC82B0E6C2BF}" type="presParOf" srcId="{B106D650-1185-423C-9D72-D7E85AC0DB06}" destId="{81D10948-8047-4E00-86F7-5ED16C45CAC2}" srcOrd="0" destOrd="0" presId="urn:microsoft.com/office/officeart/2008/layout/VerticalCurvedList"/>
    <dgm:cxn modelId="{28B757F6-9F0D-4C47-9083-9253A65537C0}" type="presParOf" srcId="{B106D650-1185-423C-9D72-D7E85AC0DB06}" destId="{B5BCC200-60D7-4900-9A7B-24268C814EEB}" srcOrd="1" destOrd="0" presId="urn:microsoft.com/office/officeart/2008/layout/VerticalCurvedList"/>
    <dgm:cxn modelId="{DDAE509E-2EF7-4785-8932-C0FA4D25BEAC}" type="presParOf" srcId="{B106D650-1185-423C-9D72-D7E85AC0DB06}" destId="{5A558F62-A1EF-4D6B-B4EE-81B67C40EF48}" srcOrd="2" destOrd="0" presId="urn:microsoft.com/office/officeart/2008/layout/VerticalCurvedList"/>
    <dgm:cxn modelId="{38DA0B08-65F8-457C-A697-863A73B91E76}" type="presParOf" srcId="{B106D650-1185-423C-9D72-D7E85AC0DB06}" destId="{494A8A13-CD1F-4D73-9105-FD13D434FED0}" srcOrd="3" destOrd="0" presId="urn:microsoft.com/office/officeart/2008/layout/VerticalCurvedList"/>
    <dgm:cxn modelId="{BFA32541-8C09-440E-A61F-FB0A7D6B6549}" type="presParOf" srcId="{70E77ED7-10DC-42FF-AD20-1FAF4C8CEFD6}" destId="{6D34E32F-661A-4618-89FE-A0BF1FF331F3}" srcOrd="1" destOrd="0" presId="urn:microsoft.com/office/officeart/2008/layout/VerticalCurvedList"/>
    <dgm:cxn modelId="{278F5409-5DE7-4A96-993F-42683C574031}" type="presParOf" srcId="{70E77ED7-10DC-42FF-AD20-1FAF4C8CEFD6}" destId="{5B35A1DA-1C73-48D5-A23D-0C12C5D2F295}" srcOrd="2" destOrd="0" presId="urn:microsoft.com/office/officeart/2008/layout/VerticalCurvedList"/>
    <dgm:cxn modelId="{53AA24E4-CF00-4D6F-9B15-34FD961C666C}" type="presParOf" srcId="{5B35A1DA-1C73-48D5-A23D-0C12C5D2F295}" destId="{4CD4FE62-4259-48ED-9D5C-A489B67DFAF1}" srcOrd="0" destOrd="0" presId="urn:microsoft.com/office/officeart/2008/layout/VerticalCurvedList"/>
    <dgm:cxn modelId="{235F1FCB-EBEA-412A-860B-98310D7A9399}" type="presParOf" srcId="{70E77ED7-10DC-42FF-AD20-1FAF4C8CEFD6}" destId="{F1034A5F-A4EA-4EAB-8CA6-D16263099AEA}" srcOrd="3" destOrd="0" presId="urn:microsoft.com/office/officeart/2008/layout/VerticalCurvedList"/>
    <dgm:cxn modelId="{BF229D16-35D8-4F03-B102-C04120AAD19B}" type="presParOf" srcId="{70E77ED7-10DC-42FF-AD20-1FAF4C8CEFD6}" destId="{9EC1D39B-C648-4538-B145-B03E89573DF4}" srcOrd="4" destOrd="0" presId="urn:microsoft.com/office/officeart/2008/layout/VerticalCurvedList"/>
    <dgm:cxn modelId="{4E753D6A-8E36-43D2-99C9-B5CA07E5E634}" type="presParOf" srcId="{9EC1D39B-C648-4538-B145-B03E89573DF4}" destId="{814DB13A-998E-4DC4-BD6A-589A139B6B03}" srcOrd="0" destOrd="0" presId="urn:microsoft.com/office/officeart/2008/layout/VerticalCurvedList"/>
    <dgm:cxn modelId="{4B93ED03-61BA-46B5-B405-3BE2B94E629D}" type="presParOf" srcId="{70E77ED7-10DC-42FF-AD20-1FAF4C8CEFD6}" destId="{F1C26403-44FF-4AD9-BB87-A9207818882A}" srcOrd="5" destOrd="0" presId="urn:microsoft.com/office/officeart/2008/layout/VerticalCurvedList"/>
    <dgm:cxn modelId="{304200F6-3A12-46D2-AA89-857DD47299E7}" type="presParOf" srcId="{70E77ED7-10DC-42FF-AD20-1FAF4C8CEFD6}" destId="{8E4C6596-94BB-4F9F-AE53-D13BDE46A297}" srcOrd="6" destOrd="0" presId="urn:microsoft.com/office/officeart/2008/layout/VerticalCurvedList"/>
    <dgm:cxn modelId="{7034CF96-142F-48D8-95DC-8BC6B2404671}" type="presParOf" srcId="{8E4C6596-94BB-4F9F-AE53-D13BDE46A297}" destId="{EE20CFA9-0DA5-42D2-A695-B32F0CCCC2C9}" srcOrd="0" destOrd="0" presId="urn:microsoft.com/office/officeart/2008/layout/VerticalCurvedList"/>
    <dgm:cxn modelId="{154E14F1-64FA-44D1-AB92-BC38D9ED3B4D}" type="presParOf" srcId="{70E77ED7-10DC-42FF-AD20-1FAF4C8CEFD6}" destId="{BDA9C54D-9864-4FD6-873B-5444C3CE9EAB}" srcOrd="7" destOrd="0" presId="urn:microsoft.com/office/officeart/2008/layout/VerticalCurvedList"/>
    <dgm:cxn modelId="{D01A5E38-43D6-4FD4-9601-19CA6BCA268D}" type="presParOf" srcId="{70E77ED7-10DC-42FF-AD20-1FAF4C8CEFD6}" destId="{E30B8D9E-4A3E-405D-9D60-BBC0EB83A950}" srcOrd="8" destOrd="0" presId="urn:microsoft.com/office/officeart/2008/layout/VerticalCurvedList"/>
    <dgm:cxn modelId="{4A92E802-DC40-4C74-ACCC-0B5B4F6DF276}" type="presParOf" srcId="{E30B8D9E-4A3E-405D-9D60-BBC0EB83A950}" destId="{A3E89A63-B901-4849-9AC8-2BA30F665AF1}" srcOrd="0" destOrd="0" presId="urn:microsoft.com/office/officeart/2008/layout/VerticalCurvedList"/>
    <dgm:cxn modelId="{A1AE5302-6753-47D6-8781-81E1B6F9E49D}" type="presParOf" srcId="{70E77ED7-10DC-42FF-AD20-1FAF4C8CEFD6}" destId="{3C71A3F3-CA8E-4A00-8505-25E9EBAD774D}" srcOrd="9" destOrd="0" presId="urn:microsoft.com/office/officeart/2008/layout/VerticalCurvedList"/>
    <dgm:cxn modelId="{794E9001-EA2D-46F9-9C78-32F447CDC399}" type="presParOf" srcId="{70E77ED7-10DC-42FF-AD20-1FAF4C8CEFD6}" destId="{D88BD3FF-1233-4EC0-889F-BFBB97D84303}" srcOrd="10" destOrd="0" presId="urn:microsoft.com/office/officeart/2008/layout/VerticalCurvedList"/>
    <dgm:cxn modelId="{775592BD-AE72-4AC6-BAF0-00FBF76A53F3}" type="presParOf" srcId="{D88BD3FF-1233-4EC0-889F-BFBB97D84303}" destId="{F6998E51-831E-4FF7-936A-518A2875D081}" srcOrd="0" destOrd="0" presId="urn:microsoft.com/office/officeart/2008/layout/VerticalCurvedList"/>
    <dgm:cxn modelId="{CE36F6BB-7844-42E6-9FCA-3E189466C4C7}" type="presParOf" srcId="{70E77ED7-10DC-42FF-AD20-1FAF4C8CEFD6}" destId="{9EA31C7A-B66B-4DB5-9B49-C3B56CB63200}" srcOrd="11" destOrd="0" presId="urn:microsoft.com/office/officeart/2008/layout/VerticalCurvedList"/>
    <dgm:cxn modelId="{56F54634-A1F9-462A-95C3-D555D802C822}" type="presParOf" srcId="{70E77ED7-10DC-42FF-AD20-1FAF4C8CEFD6}" destId="{05393B6A-102C-4FD4-BB03-934BE629AA60}" srcOrd="12" destOrd="0" presId="urn:microsoft.com/office/officeart/2008/layout/VerticalCurvedList"/>
    <dgm:cxn modelId="{C318BB06-1286-40C1-8E14-6F45D89CD9A7}" type="presParOf" srcId="{05393B6A-102C-4FD4-BB03-934BE629AA60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5BF1AB9D-A220-4A4E-A3F8-78F3155C1854}">
      <dgm:prSet phldrT="[Text]" custT="1"/>
      <dgm:spPr/>
      <dgm:t>
        <a:bodyPr/>
        <a:lstStyle/>
        <a:p>
          <a:r>
            <a:rPr lang="en-US" sz="2400" dirty="0" smtClean="0"/>
            <a:t>Advantages &amp; disadvantages of current system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0B3FC1-59C7-4174-8EA7-531D5E431EF6}" type="parTrans" cxnId="{CA88ABF6-8C37-4E17-A28E-A4FF21C5E88E}">
      <dgm:prSet/>
      <dgm:spPr/>
      <dgm:t>
        <a:bodyPr/>
        <a:lstStyle/>
        <a:p>
          <a:endParaRPr lang="en-US"/>
        </a:p>
      </dgm:t>
    </dgm:pt>
    <dgm:pt modelId="{772FB84C-719B-4D8D-AD08-1C8A82B838FD}" type="sibTrans" cxnId="{CA88ABF6-8C37-4E17-A28E-A4FF21C5E88E}">
      <dgm:prSet/>
      <dgm:spPr/>
      <dgm:t>
        <a:bodyPr/>
        <a:lstStyle/>
        <a:p>
          <a:endParaRPr lang="en-US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A3104B99-855C-49B4-8069-FCC68D29EB1A}" type="pres">
      <dgm:prSet presAssocID="{5BF1AB9D-A220-4A4E-A3F8-78F3155C1854}" presName="text_2" presStyleLbl="node1" presStyleIdx="1" presStyleCnt="7" custScaleY="138204" custLinFactNeighborX="222" custLinFactNeighborY="-9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653C4-CF9F-4B49-8BBC-B348D15F6D5D}" type="pres">
      <dgm:prSet presAssocID="{5BF1AB9D-A220-4A4E-A3F8-78F3155C1854}" presName="accent_2" presStyleCnt="0"/>
      <dgm:spPr/>
    </dgm:pt>
    <dgm:pt modelId="{35D27AC3-6543-47EC-9D43-F196CF36F3B0}" type="pres">
      <dgm:prSet presAssocID="{5BF1AB9D-A220-4A4E-A3F8-78F3155C1854}" presName="accentRepeatNode" presStyleLbl="solidFgAcc1" presStyleIdx="1" presStyleCnt="7"/>
      <dgm:spPr/>
    </dgm:pt>
    <dgm:pt modelId="{EECC6FE4-1328-4BBE-8F10-6779855078EC}" type="pres">
      <dgm:prSet presAssocID="{E74383C0-205C-4801-A695-86396708BB4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829F9-C9CC-4330-A3CE-A851F5F6F26C}" type="pres">
      <dgm:prSet presAssocID="{E74383C0-205C-4801-A695-86396708BB48}" presName="accent_3" presStyleCnt="0"/>
      <dgm:spPr/>
    </dgm:pt>
    <dgm:pt modelId="{814DB13A-998E-4DC4-BD6A-589A139B6B03}" type="pres">
      <dgm:prSet presAssocID="{E74383C0-205C-4801-A695-86396708BB48}" presName="accentRepeatNode" presStyleLbl="solidFgAcc1" presStyleIdx="2" presStyleCnt="7"/>
      <dgm:spPr/>
    </dgm:pt>
    <dgm:pt modelId="{23DC2D5B-B3C7-486F-9CE2-F99E5043B399}" type="pres">
      <dgm:prSet presAssocID="{E55B2719-257A-4E09-8AD2-1EBECF0012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9669-EE45-473B-A11E-B23293F293BC}" type="pres">
      <dgm:prSet presAssocID="{E55B2719-257A-4E09-8AD2-1EBECF00128E}" presName="accent_4" presStyleCnt="0"/>
      <dgm:spPr/>
    </dgm:pt>
    <dgm:pt modelId="{EE20CFA9-0DA5-42D2-A695-B32F0CCCC2C9}" type="pres">
      <dgm:prSet presAssocID="{E55B2719-257A-4E09-8AD2-1EBECF00128E}" presName="accentRepeatNode" presStyleLbl="solidFgAcc1" presStyleIdx="3" presStyleCnt="7"/>
      <dgm:spPr/>
    </dgm:pt>
    <dgm:pt modelId="{9E335180-6E28-4ED0-A243-978597241A38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14FE-C942-46A2-8B08-1BBF2C3DE298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8DC27B8C-E5A0-413D-A4AA-7D94334D0BF1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BD079-1CFC-4FC5-9FA6-9B0EB18E0441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064D1FF3-9FAA-4C7C-954C-49E54438744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E44C-5A73-4C99-82D9-CC838D8421BB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A96C1DC2-D93D-4A24-804D-19FD01B5B295}" srcId="{C34CCBD5-D359-4F06-A5B2-4580321A8A10}" destId="{E74383C0-205C-4801-A695-86396708BB48}" srcOrd="2" destOrd="0" parTransId="{DAE9170D-E7E6-490A-872A-382B96D96075}" sibTransId="{EF953762-EC38-4644-BFA1-ABB6085F5967}"/>
    <dgm:cxn modelId="{E1E6F45F-79AE-442C-A5EA-5F5D9DA5012B}" type="presOf" srcId="{76F5375F-1239-4158-A608-87D9ED4DF278}" destId="{9E335180-6E28-4ED0-A243-978597241A38}" srcOrd="0" destOrd="0" presId="urn:microsoft.com/office/officeart/2008/layout/VerticalCurvedList"/>
    <dgm:cxn modelId="{639529E1-6C84-4E30-AB87-3F1B38368653}" srcId="{C34CCBD5-D359-4F06-A5B2-4580321A8A10}" destId="{E55B2719-257A-4E09-8AD2-1EBECF00128E}" srcOrd="3" destOrd="0" parTransId="{610D50FB-A79C-4162-A54F-02530666BADB}" sibTransId="{71EAC80B-625D-460C-8A2E-5B92AEC0E4E9}"/>
    <dgm:cxn modelId="{9F2A9092-80F0-41BF-B197-57F709A1A8A1}" type="presOf" srcId="{5BF1AB9D-A220-4A4E-A3F8-78F3155C1854}" destId="{A3104B99-855C-49B4-8069-FCC68D29EB1A}" srcOrd="0" destOrd="0" presId="urn:microsoft.com/office/officeart/2008/layout/VerticalCurvedList"/>
    <dgm:cxn modelId="{8FC9000D-F187-4739-A207-D1C56A9E1281}" type="presOf" srcId="{E74383C0-205C-4801-A695-86396708BB48}" destId="{EECC6FE4-1328-4BBE-8F10-6779855078EC}" srcOrd="0" destOrd="0" presId="urn:microsoft.com/office/officeart/2008/layout/VerticalCurvedList"/>
    <dgm:cxn modelId="{412DA6B5-AD6A-410C-8A69-61DE27DE63DF}" type="presOf" srcId="{957B09A0-4A4E-4904-AE5A-9BB88F50D0BD}" destId="{064D1FF3-9FAA-4C7C-954C-49E54438744E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4548390C-B343-4C84-8007-67964F8E8B88}" type="presOf" srcId="{BFBB8CFE-9157-4E9F-A22D-751DE6A0A3D2}" destId="{8DC27B8C-E5A0-413D-A4AA-7D94334D0BF1}" srcOrd="0" destOrd="0" presId="urn:microsoft.com/office/officeart/2008/layout/VerticalCurvedList"/>
    <dgm:cxn modelId="{A882E11D-DEBA-497C-9337-B998B0044D87}" type="presOf" srcId="{E55B2719-257A-4E09-8AD2-1EBECF00128E}" destId="{23DC2D5B-B3C7-486F-9CE2-F99E5043B399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CA88ABF6-8C37-4E17-A28E-A4FF21C5E88E}" srcId="{C34CCBD5-D359-4F06-A5B2-4580321A8A10}" destId="{5BF1AB9D-A220-4A4E-A3F8-78F3155C1854}" srcOrd="1" destOrd="0" parTransId="{D20B3FC1-59C7-4174-8EA7-531D5E431EF6}" sibTransId="{772FB84C-719B-4D8D-AD08-1C8A82B838FD}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E7B75E23-EBAD-4115-8123-B4B6FB550747}" type="presParOf" srcId="{70E77ED7-10DC-42FF-AD20-1FAF4C8CEFD6}" destId="{A3104B99-855C-49B4-8069-FCC68D29EB1A}" srcOrd="3" destOrd="0" presId="urn:microsoft.com/office/officeart/2008/layout/VerticalCurvedList"/>
    <dgm:cxn modelId="{78FE6AA3-C117-445C-BB95-BF2DDE846639}" type="presParOf" srcId="{70E77ED7-10DC-42FF-AD20-1FAF4C8CEFD6}" destId="{D6B653C4-CF9F-4B49-8BBC-B348D15F6D5D}" srcOrd="4" destOrd="0" presId="urn:microsoft.com/office/officeart/2008/layout/VerticalCurvedList"/>
    <dgm:cxn modelId="{280E2799-EAA3-44E1-80EC-15256518B321}" type="presParOf" srcId="{D6B653C4-CF9F-4B49-8BBC-B348D15F6D5D}" destId="{35D27AC3-6543-47EC-9D43-F196CF36F3B0}" srcOrd="0" destOrd="0" presId="urn:microsoft.com/office/officeart/2008/layout/VerticalCurvedList"/>
    <dgm:cxn modelId="{4BBB2B09-7B68-4A38-9943-24B71EE9FFC3}" type="presParOf" srcId="{70E77ED7-10DC-42FF-AD20-1FAF4C8CEFD6}" destId="{EECC6FE4-1328-4BBE-8F10-6779855078EC}" srcOrd="5" destOrd="0" presId="urn:microsoft.com/office/officeart/2008/layout/VerticalCurvedList"/>
    <dgm:cxn modelId="{E3EDDD09-0D64-40B9-BC34-BD2AF5E6A5C5}" type="presParOf" srcId="{70E77ED7-10DC-42FF-AD20-1FAF4C8CEFD6}" destId="{7CD829F9-C9CC-4330-A3CE-A851F5F6F26C}" srcOrd="6" destOrd="0" presId="urn:microsoft.com/office/officeart/2008/layout/VerticalCurvedList"/>
    <dgm:cxn modelId="{4BA6CF8A-7F97-452A-A00C-D54C4CA05BBE}" type="presParOf" srcId="{7CD829F9-C9CC-4330-A3CE-A851F5F6F26C}" destId="{814DB13A-998E-4DC4-BD6A-589A139B6B03}" srcOrd="0" destOrd="0" presId="urn:microsoft.com/office/officeart/2008/layout/VerticalCurvedList"/>
    <dgm:cxn modelId="{028E1663-9E26-4E4C-9A4F-FFD30E353E03}" type="presParOf" srcId="{70E77ED7-10DC-42FF-AD20-1FAF4C8CEFD6}" destId="{23DC2D5B-B3C7-486F-9CE2-F99E5043B399}" srcOrd="7" destOrd="0" presId="urn:microsoft.com/office/officeart/2008/layout/VerticalCurvedList"/>
    <dgm:cxn modelId="{2741CBEF-0EB4-4956-8BEA-03024D787898}" type="presParOf" srcId="{70E77ED7-10DC-42FF-AD20-1FAF4C8CEFD6}" destId="{39AC9669-EE45-473B-A11E-B23293F293BC}" srcOrd="8" destOrd="0" presId="urn:microsoft.com/office/officeart/2008/layout/VerticalCurvedList"/>
    <dgm:cxn modelId="{8D2EF59C-1A5A-4198-B26B-2F5899487CE0}" type="presParOf" srcId="{39AC9669-EE45-473B-A11E-B23293F293BC}" destId="{EE20CFA9-0DA5-42D2-A695-B32F0CCCC2C9}" srcOrd="0" destOrd="0" presId="urn:microsoft.com/office/officeart/2008/layout/VerticalCurvedList"/>
    <dgm:cxn modelId="{069F6856-421A-4BAD-A834-9FEE37AB2B39}" type="presParOf" srcId="{70E77ED7-10DC-42FF-AD20-1FAF4C8CEFD6}" destId="{9E335180-6E28-4ED0-A243-978597241A38}" srcOrd="9" destOrd="0" presId="urn:microsoft.com/office/officeart/2008/layout/VerticalCurvedList"/>
    <dgm:cxn modelId="{2354734F-66DD-499E-B5BD-E9720A27442C}" type="presParOf" srcId="{70E77ED7-10DC-42FF-AD20-1FAF4C8CEFD6}" destId="{669A14FE-C942-46A2-8B08-1BBF2C3DE298}" srcOrd="10" destOrd="0" presId="urn:microsoft.com/office/officeart/2008/layout/VerticalCurvedList"/>
    <dgm:cxn modelId="{863A82BB-422F-464A-AA79-8BBC37EBEC93}" type="presParOf" srcId="{669A14FE-C942-46A2-8B08-1BBF2C3DE298}" destId="{A3E89A63-B901-4849-9AC8-2BA30F665AF1}" srcOrd="0" destOrd="0" presId="urn:microsoft.com/office/officeart/2008/layout/VerticalCurvedList"/>
    <dgm:cxn modelId="{877127DF-5213-46B3-AC04-476BEB4F4F4A}" type="presParOf" srcId="{70E77ED7-10DC-42FF-AD20-1FAF4C8CEFD6}" destId="{8DC27B8C-E5A0-413D-A4AA-7D94334D0BF1}" srcOrd="11" destOrd="0" presId="urn:microsoft.com/office/officeart/2008/layout/VerticalCurvedList"/>
    <dgm:cxn modelId="{E18FDF8C-74C3-4038-9B69-314577F6C638}" type="presParOf" srcId="{70E77ED7-10DC-42FF-AD20-1FAF4C8CEFD6}" destId="{6F4BD079-1CFC-4FC5-9FA6-9B0EB18E0441}" srcOrd="12" destOrd="0" presId="urn:microsoft.com/office/officeart/2008/layout/VerticalCurvedList"/>
    <dgm:cxn modelId="{D792FB6A-46D5-485B-BF13-C81C8F3FF110}" type="presParOf" srcId="{6F4BD079-1CFC-4FC5-9FA6-9B0EB18E0441}" destId="{F6998E51-831E-4FF7-936A-518A2875D081}" srcOrd="0" destOrd="0" presId="urn:microsoft.com/office/officeart/2008/layout/VerticalCurvedList"/>
    <dgm:cxn modelId="{CF7A692C-FD0C-459E-A157-395CB43A607F}" type="presParOf" srcId="{70E77ED7-10DC-42FF-AD20-1FAF4C8CEFD6}" destId="{064D1FF3-9FAA-4C7C-954C-49E54438744E}" srcOrd="13" destOrd="0" presId="urn:microsoft.com/office/officeart/2008/layout/VerticalCurvedList"/>
    <dgm:cxn modelId="{BC55155A-CE18-4DAE-9956-0948D44362BC}" type="presParOf" srcId="{70E77ED7-10DC-42FF-AD20-1FAF4C8CEFD6}" destId="{E128E44C-5A73-4C99-82D9-CC838D8421BB}" srcOrd="14" destOrd="0" presId="urn:microsoft.com/office/officeart/2008/layout/VerticalCurvedList"/>
    <dgm:cxn modelId="{1234CEEE-2B1D-48E5-AEDF-DFCFE656AAF7}" type="presParOf" srcId="{E128E44C-5A73-4C99-82D9-CC838D8421BB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413923" y="231147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413923" y="231147"/>
        <a:ext cx="7815676" cy="462119"/>
      </dsp:txXfrm>
    </dsp:sp>
    <dsp:sp modelId="{4CD4FE62-4259-48ED-9D5C-A489B67DFAF1}">
      <dsp:nvSpPr>
        <dsp:cNvPr id="0" name=""/>
        <dsp:cNvSpPr/>
      </dsp:nvSpPr>
      <dsp:spPr>
        <a:xfrm>
          <a:off x="64772" y="17338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34A5F-A4EA-4EAB-8CA6-D16263099AEA}">
      <dsp:nvSpPr>
        <dsp:cNvPr id="0" name=""/>
        <dsp:cNvSpPr/>
      </dsp:nvSpPr>
      <dsp:spPr>
        <a:xfrm>
          <a:off x="761977" y="960437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761977" y="960437"/>
        <a:ext cx="7435550" cy="462119"/>
      </dsp:txXfrm>
    </dsp:sp>
    <dsp:sp modelId="{814DB13A-998E-4DC4-BD6A-589A139B6B03}">
      <dsp:nvSpPr>
        <dsp:cNvPr id="0" name=""/>
        <dsp:cNvSpPr/>
      </dsp:nvSpPr>
      <dsp:spPr>
        <a:xfrm>
          <a:off x="444897" y="86647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26403-44FF-4AD9-BB87-A9207818882A}">
      <dsp:nvSpPr>
        <dsp:cNvPr id="0" name=""/>
        <dsp:cNvSpPr/>
      </dsp:nvSpPr>
      <dsp:spPr>
        <a:xfrm>
          <a:off x="967870" y="2332037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67870" y="2332037"/>
        <a:ext cx="7261729" cy="462119"/>
      </dsp:txXfrm>
    </dsp:sp>
    <dsp:sp modelId="{EE20CFA9-0DA5-42D2-A695-B32F0CCCC2C9}">
      <dsp:nvSpPr>
        <dsp:cNvPr id="0" name=""/>
        <dsp:cNvSpPr/>
      </dsp:nvSpPr>
      <dsp:spPr>
        <a:xfrm>
          <a:off x="609598" y="1570039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9C54D-9864-4FD6-873B-5444C3CE9EAB}">
      <dsp:nvSpPr>
        <dsp:cNvPr id="0" name=""/>
        <dsp:cNvSpPr/>
      </dsp:nvSpPr>
      <dsp:spPr>
        <a:xfrm>
          <a:off x="457171" y="3703637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457171" y="3703637"/>
        <a:ext cx="7261729" cy="462119"/>
      </dsp:txXfrm>
    </dsp:sp>
    <dsp:sp modelId="{A3E89A63-B901-4849-9AC8-2BA30F665AF1}">
      <dsp:nvSpPr>
        <dsp:cNvPr id="0" name=""/>
        <dsp:cNvSpPr/>
      </dsp:nvSpPr>
      <dsp:spPr>
        <a:xfrm>
          <a:off x="618719" y="2252220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A3F3-CA8E-4A00-8505-25E9EBAD774D}">
      <dsp:nvSpPr>
        <dsp:cNvPr id="0" name=""/>
        <dsp:cNvSpPr/>
      </dsp:nvSpPr>
      <dsp:spPr>
        <a:xfrm>
          <a:off x="882309" y="1646237"/>
          <a:ext cx="734729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882309" y="1646237"/>
        <a:ext cx="7347290" cy="462119"/>
      </dsp:txXfrm>
    </dsp:sp>
    <dsp:sp modelId="{F6998E51-831E-4FF7-936A-518A2875D081}">
      <dsp:nvSpPr>
        <dsp:cNvPr id="0" name=""/>
        <dsp:cNvSpPr/>
      </dsp:nvSpPr>
      <dsp:spPr>
        <a:xfrm>
          <a:off x="457201" y="2941638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31C7A-B66B-4DB5-9B49-C3B56CB63200}">
      <dsp:nvSpPr>
        <dsp:cNvPr id="0" name=""/>
        <dsp:cNvSpPr/>
      </dsp:nvSpPr>
      <dsp:spPr>
        <a:xfrm>
          <a:off x="718735" y="3017837"/>
          <a:ext cx="7510864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718735" y="3017837"/>
        <a:ext cx="7510864" cy="462119"/>
      </dsp:txXfrm>
    </dsp:sp>
    <dsp:sp modelId="{D50DEEA4-9FE4-4937-B4C5-108EFEA3CAE6}">
      <dsp:nvSpPr>
        <dsp:cNvPr id="0" name=""/>
        <dsp:cNvSpPr/>
      </dsp:nvSpPr>
      <dsp:spPr>
        <a:xfrm>
          <a:off x="64772" y="363840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04B99-855C-49B4-8069-FCC68D29EB1A}">
      <dsp:nvSpPr>
        <dsp:cNvPr id="0" name=""/>
        <dsp:cNvSpPr/>
      </dsp:nvSpPr>
      <dsp:spPr>
        <a:xfrm>
          <a:off x="685823" y="685801"/>
          <a:ext cx="7501831" cy="551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current system</a:t>
          </a:r>
          <a:endParaRPr lang="en-US" sz="2400" kern="1200" dirty="0"/>
        </a:p>
      </dsp:txBody>
      <dsp:txXfrm>
        <a:off x="685823" y="685801"/>
        <a:ext cx="7501831" cy="551312"/>
      </dsp:txXfrm>
    </dsp:sp>
    <dsp:sp modelId="{35D27AC3-6543-47EC-9D43-F196CF36F3B0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6FE4-1328-4BBE-8F10-6779855078E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814DB13A-998E-4DC4-BD6A-589A139B6B03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C2D5B-B3C7-486F-9CE2-F99E5043B399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EE20CFA9-0DA5-42D2-A695-B32F0CCCC2C9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5180-6E28-4ED0-A243-978597241A38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27B8C-E5A0-413D-A4AA-7D94334D0BF1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1FF3-9FAA-4C7C-954C-49E54438744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41D3-BB24-40AB-82EE-FBC08076FC1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34BE3-AC62-46D7-B2B8-26AC4BF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anbongdamini.seonhatngh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uyensonsport.vn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http://sanbongdamini.seonhatnghe.com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http://tuyensonsport.vn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bóng,việc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internet,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online,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B2B2C,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: </a:t>
            </a:r>
            <a:endParaRPr lang="en-US" baseline="0" dirty="0" smtClean="0"/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đồi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C#, 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ASP.net MVC 4 </a:t>
            </a:r>
            <a:r>
              <a:rPr lang="en-US" baseline="0" dirty="0" smtClean="0"/>
              <a:t>Framework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</a:p>
          <a:p>
            <a:r>
              <a:rPr lang="en-US" dirty="0" smtClean="0"/>
              <a:t>Easy booking</a:t>
            </a:r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</a:p>
          <a:p>
            <a:r>
              <a:rPr lang="en-US" dirty="0" smtClean="0"/>
              <a:t>Develop mobile apps on another platform: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watching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97681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5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923799"/>
              </p:ext>
            </p:extLst>
          </p:nvPr>
        </p:nvGraphicFramePr>
        <p:xfrm>
          <a:off x="381000" y="1981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1920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997</TotalTime>
  <Words>724</Words>
  <Application>Microsoft Office PowerPoint</Application>
  <PresentationFormat>On-screen Show (4:3)</PresentationFormat>
  <Paragraphs>87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Football Pitches Booking</vt:lpstr>
      <vt:lpstr>TEAM MEMBERS</vt:lpstr>
      <vt:lpstr>OUTLINE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FUTURE PLAN</vt:lpstr>
      <vt:lpstr>Thanks for watching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KhanhNQ</cp:lastModifiedBy>
  <cp:revision>100</cp:revision>
  <dcterms:created xsi:type="dcterms:W3CDTF">2014-04-07T04:28:08Z</dcterms:created>
  <dcterms:modified xsi:type="dcterms:W3CDTF">2014-05-05T18:53:33Z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