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3" r:id="rId1"/>
    <p:sldMasterId id="2147483741" r:id="rId2"/>
  </p:sldMasterIdLst>
  <p:notesMasterIdLst>
    <p:notesMasterId r:id="rId17"/>
  </p:notesMasterIdLst>
  <p:sldIdLst>
    <p:sldId id="256" r:id="rId3"/>
    <p:sldId id="259" r:id="rId4"/>
    <p:sldId id="260" r:id="rId5"/>
    <p:sldId id="261" r:id="rId6"/>
    <p:sldId id="258" r:id="rId7"/>
    <p:sldId id="262" r:id="rId8"/>
    <p:sldId id="264" r:id="rId9"/>
    <p:sldId id="268" r:id="rId10"/>
    <p:sldId id="267" r:id="rId11"/>
    <p:sldId id="270" r:id="rId12"/>
    <p:sldId id="272" r:id="rId13"/>
    <p:sldId id="271" r:id="rId14"/>
    <p:sldId id="266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E0807"/>
    <a:srgbClr val="5E07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228" autoAdjust="0"/>
    <p:restoredTop sz="94660"/>
  </p:normalViewPr>
  <p:slideViewPr>
    <p:cSldViewPr snapToGrid="0">
      <p:cViewPr>
        <p:scale>
          <a:sx n="60" d="100"/>
          <a:sy n="60" d="100"/>
        </p:scale>
        <p:origin x="456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356D165-38BB-47D9-B162-7193906A18BD}" type="doc">
      <dgm:prSet loTypeId="urn:microsoft.com/office/officeart/2005/8/layout/pyramid2" loCatId="pyramid" qsTypeId="urn:microsoft.com/office/officeart/2005/8/quickstyle/simple3" qsCatId="simple" csTypeId="urn:microsoft.com/office/officeart/2005/8/colors/accent1_2" csCatId="accent1" phldr="1"/>
      <dgm:spPr/>
    </dgm:pt>
    <dgm:pt modelId="{45D62613-7466-49A1-A041-F83A0B438F2A}">
      <dgm:prSet phldrT="[Text]" custT="1"/>
      <dgm:spPr/>
      <dgm:t>
        <a:bodyPr/>
        <a:lstStyle/>
        <a:p>
          <a:r>
            <a:rPr lang="en-US" sz="2800" dirty="0" smtClean="0">
              <a:latin typeface="Myriad Pro Cond" panose="020B0506030403020204" pitchFamily="34" charset="0"/>
            </a:rPr>
            <a:t>Website Manager</a:t>
          </a:r>
          <a:endParaRPr lang="en-US" sz="2800" dirty="0">
            <a:latin typeface="Myriad Pro Cond" panose="020B0506030403020204" pitchFamily="34" charset="0"/>
          </a:endParaRPr>
        </a:p>
      </dgm:t>
    </dgm:pt>
    <dgm:pt modelId="{3C9DDDAA-1055-4712-B38C-B76778B43366}" type="parTrans" cxnId="{FAD82F03-E3A6-4E21-A2C9-48658068E1F0}">
      <dgm:prSet/>
      <dgm:spPr/>
      <dgm:t>
        <a:bodyPr/>
        <a:lstStyle/>
        <a:p>
          <a:endParaRPr lang="en-US"/>
        </a:p>
      </dgm:t>
    </dgm:pt>
    <dgm:pt modelId="{FB06D128-3AD8-4112-957A-6E3D19D3D053}" type="sibTrans" cxnId="{FAD82F03-E3A6-4E21-A2C9-48658068E1F0}">
      <dgm:prSet/>
      <dgm:spPr/>
      <dgm:t>
        <a:bodyPr/>
        <a:lstStyle/>
        <a:p>
          <a:endParaRPr lang="en-US"/>
        </a:p>
      </dgm:t>
    </dgm:pt>
    <dgm:pt modelId="{ED3FA488-60CF-438A-AA5A-66A5D75AE186}">
      <dgm:prSet phldrT="[Text]" custT="1"/>
      <dgm:spPr/>
      <dgm:t>
        <a:bodyPr/>
        <a:lstStyle/>
        <a:p>
          <a:r>
            <a:rPr lang="en-US" sz="2800" dirty="0" smtClean="0">
              <a:latin typeface="Myriad Pro Cond" panose="020B0506030403020204" pitchFamily="34" charset="0"/>
            </a:rPr>
            <a:t>Stadium Manager</a:t>
          </a:r>
          <a:endParaRPr lang="en-US" sz="2800" dirty="0">
            <a:latin typeface="Myriad Pro Cond" panose="020B0506030403020204" pitchFamily="34" charset="0"/>
          </a:endParaRPr>
        </a:p>
      </dgm:t>
    </dgm:pt>
    <dgm:pt modelId="{5A35471F-C6D1-4D0D-ACAD-ACF33DF5490D}" type="parTrans" cxnId="{8EEAB59B-1574-4C9F-821A-04499EE882D3}">
      <dgm:prSet/>
      <dgm:spPr/>
      <dgm:t>
        <a:bodyPr/>
        <a:lstStyle/>
        <a:p>
          <a:endParaRPr lang="en-US"/>
        </a:p>
      </dgm:t>
    </dgm:pt>
    <dgm:pt modelId="{243150FD-672D-4C94-AC73-D76C310B9B36}" type="sibTrans" cxnId="{8EEAB59B-1574-4C9F-821A-04499EE882D3}">
      <dgm:prSet/>
      <dgm:spPr/>
      <dgm:t>
        <a:bodyPr/>
        <a:lstStyle/>
        <a:p>
          <a:endParaRPr lang="en-US"/>
        </a:p>
      </dgm:t>
    </dgm:pt>
    <dgm:pt modelId="{BC2076AE-0BE8-4D5B-BBEF-F8BC6687E84E}">
      <dgm:prSet phldrT="[Text]" custT="1"/>
      <dgm:spPr/>
      <dgm:t>
        <a:bodyPr/>
        <a:lstStyle/>
        <a:p>
          <a:r>
            <a:rPr lang="en-US" sz="2800" dirty="0" smtClean="0">
              <a:latin typeface="Myriad Pro Cond" panose="020B0506030403020204" pitchFamily="34" charset="0"/>
            </a:rPr>
            <a:t>User</a:t>
          </a:r>
          <a:endParaRPr lang="en-US" sz="2800" dirty="0">
            <a:latin typeface="Myriad Pro Cond" panose="020B0506030403020204" pitchFamily="34" charset="0"/>
          </a:endParaRPr>
        </a:p>
      </dgm:t>
    </dgm:pt>
    <dgm:pt modelId="{393A095C-0EC2-4AD3-A498-B5465B154804}" type="parTrans" cxnId="{9585B045-E297-4C6B-B86C-D76E97E77831}">
      <dgm:prSet/>
      <dgm:spPr/>
      <dgm:t>
        <a:bodyPr/>
        <a:lstStyle/>
        <a:p>
          <a:endParaRPr lang="en-US"/>
        </a:p>
      </dgm:t>
    </dgm:pt>
    <dgm:pt modelId="{C6DAC510-AA0E-4C00-AB2D-0148F7ACD608}" type="sibTrans" cxnId="{9585B045-E297-4C6B-B86C-D76E97E77831}">
      <dgm:prSet/>
      <dgm:spPr/>
      <dgm:t>
        <a:bodyPr/>
        <a:lstStyle/>
        <a:p>
          <a:endParaRPr lang="en-US"/>
        </a:p>
      </dgm:t>
    </dgm:pt>
    <dgm:pt modelId="{9C150DC0-3985-4477-A03A-88206929A8A7}" type="pres">
      <dgm:prSet presAssocID="{9356D165-38BB-47D9-B162-7193906A18BD}" presName="compositeShape" presStyleCnt="0">
        <dgm:presLayoutVars>
          <dgm:dir/>
          <dgm:resizeHandles/>
        </dgm:presLayoutVars>
      </dgm:prSet>
      <dgm:spPr/>
    </dgm:pt>
    <dgm:pt modelId="{E2E13EC8-4F27-4B3B-9C01-19714BEFD260}" type="pres">
      <dgm:prSet presAssocID="{9356D165-38BB-47D9-B162-7193906A18BD}" presName="pyramid" presStyleLbl="node1" presStyleIdx="0" presStyleCnt="1"/>
      <dgm:spPr/>
    </dgm:pt>
    <dgm:pt modelId="{2579C4B0-17C2-4EE7-BEE4-61434DFF8B6C}" type="pres">
      <dgm:prSet presAssocID="{9356D165-38BB-47D9-B162-7193906A18BD}" presName="theList" presStyleCnt="0"/>
      <dgm:spPr/>
    </dgm:pt>
    <dgm:pt modelId="{95A70913-E613-422C-AE4B-A8EB1E07B760}" type="pres">
      <dgm:prSet presAssocID="{45D62613-7466-49A1-A041-F83A0B438F2A}" presName="aNode" presStyleLbl="f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40BF30-8FDE-4B13-A153-0A2B198A4877}" type="pres">
      <dgm:prSet presAssocID="{45D62613-7466-49A1-A041-F83A0B438F2A}" presName="aSpace" presStyleCnt="0"/>
      <dgm:spPr/>
    </dgm:pt>
    <dgm:pt modelId="{4834A58D-3C86-4FAB-A29B-14C854CF4C6C}" type="pres">
      <dgm:prSet presAssocID="{ED3FA488-60CF-438A-AA5A-66A5D75AE186}" presName="aNode" presStyleLbl="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22D73BC-DAAE-4C57-9A8D-A1F3108270A3}" type="pres">
      <dgm:prSet presAssocID="{ED3FA488-60CF-438A-AA5A-66A5D75AE186}" presName="aSpace" presStyleCnt="0"/>
      <dgm:spPr/>
    </dgm:pt>
    <dgm:pt modelId="{50181535-36EE-4A39-80FE-CBE33A710656}" type="pres">
      <dgm:prSet presAssocID="{BC2076AE-0BE8-4D5B-BBEF-F8BC6687E84E}" presName="aNode" presStyleLbl="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48C3DC-3CF7-436D-B4BA-0249DCE756BD}" type="pres">
      <dgm:prSet presAssocID="{BC2076AE-0BE8-4D5B-BBEF-F8BC6687E84E}" presName="aSpace" presStyleCnt="0"/>
      <dgm:spPr/>
    </dgm:pt>
  </dgm:ptLst>
  <dgm:cxnLst>
    <dgm:cxn modelId="{524A5F20-5345-4F57-8601-3EF085319F91}" type="presOf" srcId="{ED3FA488-60CF-438A-AA5A-66A5D75AE186}" destId="{4834A58D-3C86-4FAB-A29B-14C854CF4C6C}" srcOrd="0" destOrd="0" presId="urn:microsoft.com/office/officeart/2005/8/layout/pyramid2"/>
    <dgm:cxn modelId="{6C68DF64-0342-474A-A521-A14DE993FDED}" type="presOf" srcId="{45D62613-7466-49A1-A041-F83A0B438F2A}" destId="{95A70913-E613-422C-AE4B-A8EB1E07B760}" srcOrd="0" destOrd="0" presId="urn:microsoft.com/office/officeart/2005/8/layout/pyramid2"/>
    <dgm:cxn modelId="{F044C0D1-9A29-4470-BDFE-A7392AB8F568}" type="presOf" srcId="{BC2076AE-0BE8-4D5B-BBEF-F8BC6687E84E}" destId="{50181535-36EE-4A39-80FE-CBE33A710656}" srcOrd="0" destOrd="0" presId="urn:microsoft.com/office/officeart/2005/8/layout/pyramid2"/>
    <dgm:cxn modelId="{9374245B-ED6F-447C-9528-5994C9B9D724}" type="presOf" srcId="{9356D165-38BB-47D9-B162-7193906A18BD}" destId="{9C150DC0-3985-4477-A03A-88206929A8A7}" srcOrd="0" destOrd="0" presId="urn:microsoft.com/office/officeart/2005/8/layout/pyramid2"/>
    <dgm:cxn modelId="{9585B045-E297-4C6B-B86C-D76E97E77831}" srcId="{9356D165-38BB-47D9-B162-7193906A18BD}" destId="{BC2076AE-0BE8-4D5B-BBEF-F8BC6687E84E}" srcOrd="2" destOrd="0" parTransId="{393A095C-0EC2-4AD3-A498-B5465B154804}" sibTransId="{C6DAC510-AA0E-4C00-AB2D-0148F7ACD608}"/>
    <dgm:cxn modelId="{FAD82F03-E3A6-4E21-A2C9-48658068E1F0}" srcId="{9356D165-38BB-47D9-B162-7193906A18BD}" destId="{45D62613-7466-49A1-A041-F83A0B438F2A}" srcOrd="0" destOrd="0" parTransId="{3C9DDDAA-1055-4712-B38C-B76778B43366}" sibTransId="{FB06D128-3AD8-4112-957A-6E3D19D3D053}"/>
    <dgm:cxn modelId="{8EEAB59B-1574-4C9F-821A-04499EE882D3}" srcId="{9356D165-38BB-47D9-B162-7193906A18BD}" destId="{ED3FA488-60CF-438A-AA5A-66A5D75AE186}" srcOrd="1" destOrd="0" parTransId="{5A35471F-C6D1-4D0D-ACAD-ACF33DF5490D}" sibTransId="{243150FD-672D-4C94-AC73-D76C310B9B36}"/>
    <dgm:cxn modelId="{83CE0729-F097-4FA9-A43F-755138842C24}" type="presParOf" srcId="{9C150DC0-3985-4477-A03A-88206929A8A7}" destId="{E2E13EC8-4F27-4B3B-9C01-19714BEFD260}" srcOrd="0" destOrd="0" presId="urn:microsoft.com/office/officeart/2005/8/layout/pyramid2"/>
    <dgm:cxn modelId="{2FDA3A0C-6F58-412B-9EC2-74194BCF79FA}" type="presParOf" srcId="{9C150DC0-3985-4477-A03A-88206929A8A7}" destId="{2579C4B0-17C2-4EE7-BEE4-61434DFF8B6C}" srcOrd="1" destOrd="0" presId="urn:microsoft.com/office/officeart/2005/8/layout/pyramid2"/>
    <dgm:cxn modelId="{24D18C01-216A-4CB3-97D7-2FA77C5EC196}" type="presParOf" srcId="{2579C4B0-17C2-4EE7-BEE4-61434DFF8B6C}" destId="{95A70913-E613-422C-AE4B-A8EB1E07B760}" srcOrd="0" destOrd="0" presId="urn:microsoft.com/office/officeart/2005/8/layout/pyramid2"/>
    <dgm:cxn modelId="{72E202FD-6FD2-47AB-BC58-9A814F0E85E9}" type="presParOf" srcId="{2579C4B0-17C2-4EE7-BEE4-61434DFF8B6C}" destId="{0340BF30-8FDE-4B13-A153-0A2B198A4877}" srcOrd="1" destOrd="0" presId="urn:microsoft.com/office/officeart/2005/8/layout/pyramid2"/>
    <dgm:cxn modelId="{C5A6F763-1731-4F5B-BD7E-9CF5E510436E}" type="presParOf" srcId="{2579C4B0-17C2-4EE7-BEE4-61434DFF8B6C}" destId="{4834A58D-3C86-4FAB-A29B-14C854CF4C6C}" srcOrd="2" destOrd="0" presId="urn:microsoft.com/office/officeart/2005/8/layout/pyramid2"/>
    <dgm:cxn modelId="{1570FCB8-2CCD-4FA8-B419-C374C07AEB4D}" type="presParOf" srcId="{2579C4B0-17C2-4EE7-BEE4-61434DFF8B6C}" destId="{722D73BC-DAAE-4C57-9A8D-A1F3108270A3}" srcOrd="3" destOrd="0" presId="urn:microsoft.com/office/officeart/2005/8/layout/pyramid2"/>
    <dgm:cxn modelId="{2216AD25-148B-4562-8B4D-89A2B701325D}" type="presParOf" srcId="{2579C4B0-17C2-4EE7-BEE4-61434DFF8B6C}" destId="{50181535-36EE-4A39-80FE-CBE33A710656}" srcOrd="4" destOrd="0" presId="urn:microsoft.com/office/officeart/2005/8/layout/pyramid2"/>
    <dgm:cxn modelId="{A3A61209-7270-4BF0-88CF-0769E6B5D20B}" type="presParOf" srcId="{2579C4B0-17C2-4EE7-BEE4-61434DFF8B6C}" destId="{6E48C3DC-3CF7-436D-B4BA-0249DCE756BD}" srcOrd="5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36F99FA-9813-4BBB-8C98-A8D77E7E2AFF}" type="doc">
      <dgm:prSet loTypeId="urn:microsoft.com/office/officeart/2005/8/layout/chevronAccent+Icon" loCatId="process" qsTypeId="urn:microsoft.com/office/officeart/2005/8/quickstyle/simple1" qsCatId="simple" csTypeId="urn:microsoft.com/office/officeart/2005/8/colors/accent1_2" csCatId="accent1" phldr="1"/>
      <dgm:spPr/>
    </dgm:pt>
    <dgm:pt modelId="{EEAC992B-FEA7-49D2-839F-7A4470837E73}">
      <dgm:prSet phldrT="[Text]" custT="1"/>
      <dgm:spPr/>
      <dgm:t>
        <a:bodyPr/>
        <a:lstStyle/>
        <a:p>
          <a:r>
            <a:rPr lang="en-US" sz="2400" dirty="0" smtClean="0">
              <a:latin typeface="Myriad Pro Cond" panose="020B0506030403020204" pitchFamily="34" charset="0"/>
            </a:rPr>
            <a:t>Find available pitches</a:t>
          </a:r>
          <a:endParaRPr lang="en-US" sz="2400" dirty="0">
            <a:latin typeface="Myriad Pro Cond" panose="020B0506030403020204" pitchFamily="34" charset="0"/>
          </a:endParaRPr>
        </a:p>
      </dgm:t>
    </dgm:pt>
    <dgm:pt modelId="{016A9C1E-36D7-4814-8DFC-E8B6574465F2}" type="parTrans" cxnId="{3D70527C-6101-49CC-89A2-35783D368087}">
      <dgm:prSet/>
      <dgm:spPr/>
      <dgm:t>
        <a:bodyPr/>
        <a:lstStyle/>
        <a:p>
          <a:endParaRPr lang="en-US">
            <a:latin typeface="Myriad Pro Cond" panose="020B0506030403020204" pitchFamily="34" charset="0"/>
          </a:endParaRPr>
        </a:p>
      </dgm:t>
    </dgm:pt>
    <dgm:pt modelId="{6BE719BA-6066-4AC8-A63D-DCA7317DC0A9}" type="sibTrans" cxnId="{3D70527C-6101-49CC-89A2-35783D368087}">
      <dgm:prSet/>
      <dgm:spPr/>
      <dgm:t>
        <a:bodyPr/>
        <a:lstStyle/>
        <a:p>
          <a:endParaRPr lang="en-US">
            <a:latin typeface="Myriad Pro Cond" panose="020B0506030403020204" pitchFamily="34" charset="0"/>
          </a:endParaRPr>
        </a:p>
      </dgm:t>
    </dgm:pt>
    <dgm:pt modelId="{8FC51406-C16A-4A6C-8873-E9425035DCF9}">
      <dgm:prSet phldrT="[Text]" custT="1"/>
      <dgm:spPr/>
      <dgm:t>
        <a:bodyPr/>
        <a:lstStyle/>
        <a:p>
          <a:r>
            <a:rPr lang="en-US" sz="2400" dirty="0" smtClean="0">
              <a:latin typeface="Myriad Pro Cond" panose="020B0506030403020204" pitchFamily="34" charset="0"/>
            </a:rPr>
            <a:t>Book a pitch</a:t>
          </a:r>
          <a:endParaRPr lang="en-US" sz="2400" dirty="0">
            <a:latin typeface="Myriad Pro Cond" panose="020B0506030403020204" pitchFamily="34" charset="0"/>
          </a:endParaRPr>
        </a:p>
      </dgm:t>
    </dgm:pt>
    <dgm:pt modelId="{23C9F8C9-4D07-41DB-95EA-3F644A3C1AB4}" type="parTrans" cxnId="{7953C0CD-4E12-45CC-9FFB-E51C9C26AEB9}">
      <dgm:prSet/>
      <dgm:spPr/>
      <dgm:t>
        <a:bodyPr/>
        <a:lstStyle/>
        <a:p>
          <a:endParaRPr lang="en-US">
            <a:latin typeface="Myriad Pro Cond" panose="020B0506030403020204" pitchFamily="34" charset="0"/>
          </a:endParaRPr>
        </a:p>
      </dgm:t>
    </dgm:pt>
    <dgm:pt modelId="{8F49281B-D645-487D-AC25-FA9C3A8369FD}" type="sibTrans" cxnId="{7953C0CD-4E12-45CC-9FFB-E51C9C26AEB9}">
      <dgm:prSet/>
      <dgm:spPr/>
      <dgm:t>
        <a:bodyPr/>
        <a:lstStyle/>
        <a:p>
          <a:endParaRPr lang="en-US">
            <a:latin typeface="Myriad Pro Cond" panose="020B0506030403020204" pitchFamily="34" charset="0"/>
          </a:endParaRPr>
        </a:p>
      </dgm:t>
    </dgm:pt>
    <dgm:pt modelId="{320FDFE2-88B4-46D8-893D-B19A9AF20084}">
      <dgm:prSet phldrT="[Text]" custT="1"/>
      <dgm:spPr/>
      <dgm:t>
        <a:bodyPr/>
        <a:lstStyle/>
        <a:p>
          <a:r>
            <a:rPr lang="en-US" sz="2400" dirty="0" smtClean="0">
              <a:latin typeface="Myriad Pro Cond" panose="020B0506030403020204" pitchFamily="34" charset="0"/>
            </a:rPr>
            <a:t>Update booking detail</a:t>
          </a:r>
          <a:endParaRPr lang="en-US" sz="2400" dirty="0">
            <a:latin typeface="Myriad Pro Cond" panose="020B0506030403020204" pitchFamily="34" charset="0"/>
          </a:endParaRPr>
        </a:p>
      </dgm:t>
    </dgm:pt>
    <dgm:pt modelId="{6C57787A-2EE1-422A-A66E-27B0F3CA06BA}" type="parTrans" cxnId="{8411AC1C-A378-4F5A-A49B-A8EE58C1A1C9}">
      <dgm:prSet/>
      <dgm:spPr/>
      <dgm:t>
        <a:bodyPr/>
        <a:lstStyle/>
        <a:p>
          <a:endParaRPr lang="en-US">
            <a:latin typeface="Myriad Pro Cond" panose="020B0506030403020204" pitchFamily="34" charset="0"/>
          </a:endParaRPr>
        </a:p>
      </dgm:t>
    </dgm:pt>
    <dgm:pt modelId="{D6DF3BFE-60BA-4A5B-8A79-DC4644BF25F3}" type="sibTrans" cxnId="{8411AC1C-A378-4F5A-A49B-A8EE58C1A1C9}">
      <dgm:prSet/>
      <dgm:spPr/>
      <dgm:t>
        <a:bodyPr/>
        <a:lstStyle/>
        <a:p>
          <a:endParaRPr lang="en-US">
            <a:latin typeface="Myriad Pro Cond" panose="020B0506030403020204" pitchFamily="34" charset="0"/>
          </a:endParaRPr>
        </a:p>
      </dgm:t>
    </dgm:pt>
    <dgm:pt modelId="{535804BB-0FC5-44E0-9066-404888613CB2}" type="pres">
      <dgm:prSet presAssocID="{536F99FA-9813-4BBB-8C98-A8D77E7E2AFF}" presName="Name0" presStyleCnt="0">
        <dgm:presLayoutVars>
          <dgm:dir/>
          <dgm:resizeHandles val="exact"/>
        </dgm:presLayoutVars>
      </dgm:prSet>
      <dgm:spPr/>
    </dgm:pt>
    <dgm:pt modelId="{A755DED5-FD03-4174-944B-E4F5360F80EB}" type="pres">
      <dgm:prSet presAssocID="{EEAC992B-FEA7-49D2-839F-7A4470837E73}" presName="composite" presStyleCnt="0"/>
      <dgm:spPr/>
    </dgm:pt>
    <dgm:pt modelId="{D24A8CB0-75C3-4285-B2C7-EA0A4200E832}" type="pres">
      <dgm:prSet presAssocID="{EEAC992B-FEA7-49D2-839F-7A4470837E73}" presName="bgChev" presStyleLbl="node1" presStyleIdx="0" presStyleCnt="3"/>
      <dgm:spPr/>
    </dgm:pt>
    <dgm:pt modelId="{795EB95A-616A-4B6A-9B8B-F25EC330DA1B}" type="pres">
      <dgm:prSet presAssocID="{EEAC992B-FEA7-49D2-839F-7A4470837E73}" presName="txNode" presStyleLbl="f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269888-E7BD-4E31-8673-53EC75FD819C}" type="pres">
      <dgm:prSet presAssocID="{6BE719BA-6066-4AC8-A63D-DCA7317DC0A9}" presName="compositeSpace" presStyleCnt="0"/>
      <dgm:spPr/>
    </dgm:pt>
    <dgm:pt modelId="{91748030-F58E-454E-A1C6-FCD54CEF3C12}" type="pres">
      <dgm:prSet presAssocID="{8FC51406-C16A-4A6C-8873-E9425035DCF9}" presName="composite" presStyleCnt="0"/>
      <dgm:spPr/>
    </dgm:pt>
    <dgm:pt modelId="{C0478EF4-3FF0-419E-B877-7980A41E6975}" type="pres">
      <dgm:prSet presAssocID="{8FC51406-C16A-4A6C-8873-E9425035DCF9}" presName="bgChev" presStyleLbl="node1" presStyleIdx="1" presStyleCnt="3"/>
      <dgm:spPr/>
    </dgm:pt>
    <dgm:pt modelId="{76F89EBE-13D7-4CCF-9AA9-4C1C396926C1}" type="pres">
      <dgm:prSet presAssocID="{8FC51406-C16A-4A6C-8873-E9425035DCF9}" presName="txNode" presStyleLbl="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DBB7BB-F3C2-4112-B4D2-D87A77DB2F79}" type="pres">
      <dgm:prSet presAssocID="{8F49281B-D645-487D-AC25-FA9C3A8369FD}" presName="compositeSpace" presStyleCnt="0"/>
      <dgm:spPr/>
    </dgm:pt>
    <dgm:pt modelId="{0DC611B3-BD30-4C7E-954A-B86EB460A4CD}" type="pres">
      <dgm:prSet presAssocID="{320FDFE2-88B4-46D8-893D-B19A9AF20084}" presName="composite" presStyleCnt="0"/>
      <dgm:spPr/>
    </dgm:pt>
    <dgm:pt modelId="{8BEB9468-33CE-4085-83C8-654F42BC3F68}" type="pres">
      <dgm:prSet presAssocID="{320FDFE2-88B4-46D8-893D-B19A9AF20084}" presName="bgChev" presStyleLbl="node1" presStyleIdx="2" presStyleCnt="3"/>
      <dgm:spPr/>
    </dgm:pt>
    <dgm:pt modelId="{5B383A25-82D0-4013-8195-B6E215A46A92}" type="pres">
      <dgm:prSet presAssocID="{320FDFE2-88B4-46D8-893D-B19A9AF20084}" presName="txNode" presStyleLbl="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411AC1C-A378-4F5A-A49B-A8EE58C1A1C9}" srcId="{536F99FA-9813-4BBB-8C98-A8D77E7E2AFF}" destId="{320FDFE2-88B4-46D8-893D-B19A9AF20084}" srcOrd="2" destOrd="0" parTransId="{6C57787A-2EE1-422A-A66E-27B0F3CA06BA}" sibTransId="{D6DF3BFE-60BA-4A5B-8A79-DC4644BF25F3}"/>
    <dgm:cxn modelId="{81465018-622F-4982-88A4-78F68B8BFCBC}" type="presOf" srcId="{EEAC992B-FEA7-49D2-839F-7A4470837E73}" destId="{795EB95A-616A-4B6A-9B8B-F25EC330DA1B}" srcOrd="0" destOrd="0" presId="urn:microsoft.com/office/officeart/2005/8/layout/chevronAccent+Icon"/>
    <dgm:cxn modelId="{7E8B1F5A-6765-4089-8EB8-CC7E2B098685}" type="presOf" srcId="{8FC51406-C16A-4A6C-8873-E9425035DCF9}" destId="{76F89EBE-13D7-4CCF-9AA9-4C1C396926C1}" srcOrd="0" destOrd="0" presId="urn:microsoft.com/office/officeart/2005/8/layout/chevronAccent+Icon"/>
    <dgm:cxn modelId="{3D70527C-6101-49CC-89A2-35783D368087}" srcId="{536F99FA-9813-4BBB-8C98-A8D77E7E2AFF}" destId="{EEAC992B-FEA7-49D2-839F-7A4470837E73}" srcOrd="0" destOrd="0" parTransId="{016A9C1E-36D7-4814-8DFC-E8B6574465F2}" sibTransId="{6BE719BA-6066-4AC8-A63D-DCA7317DC0A9}"/>
    <dgm:cxn modelId="{41A2CF58-D6AD-4574-87FF-0A3E9667C8AE}" type="presOf" srcId="{320FDFE2-88B4-46D8-893D-B19A9AF20084}" destId="{5B383A25-82D0-4013-8195-B6E215A46A92}" srcOrd="0" destOrd="0" presId="urn:microsoft.com/office/officeart/2005/8/layout/chevronAccent+Icon"/>
    <dgm:cxn modelId="{782B20FA-FF14-4ECA-A34A-4712BDAC6962}" type="presOf" srcId="{536F99FA-9813-4BBB-8C98-A8D77E7E2AFF}" destId="{535804BB-0FC5-44E0-9066-404888613CB2}" srcOrd="0" destOrd="0" presId="urn:microsoft.com/office/officeart/2005/8/layout/chevronAccent+Icon"/>
    <dgm:cxn modelId="{7953C0CD-4E12-45CC-9FFB-E51C9C26AEB9}" srcId="{536F99FA-9813-4BBB-8C98-A8D77E7E2AFF}" destId="{8FC51406-C16A-4A6C-8873-E9425035DCF9}" srcOrd="1" destOrd="0" parTransId="{23C9F8C9-4D07-41DB-95EA-3F644A3C1AB4}" sibTransId="{8F49281B-D645-487D-AC25-FA9C3A8369FD}"/>
    <dgm:cxn modelId="{175E0F76-5140-4B8C-A3E6-AD9AC3557EB3}" type="presParOf" srcId="{535804BB-0FC5-44E0-9066-404888613CB2}" destId="{A755DED5-FD03-4174-944B-E4F5360F80EB}" srcOrd="0" destOrd="0" presId="urn:microsoft.com/office/officeart/2005/8/layout/chevronAccent+Icon"/>
    <dgm:cxn modelId="{3800806B-9A42-41E9-ADDA-2244626E267E}" type="presParOf" srcId="{A755DED5-FD03-4174-944B-E4F5360F80EB}" destId="{D24A8CB0-75C3-4285-B2C7-EA0A4200E832}" srcOrd="0" destOrd="0" presId="urn:microsoft.com/office/officeart/2005/8/layout/chevronAccent+Icon"/>
    <dgm:cxn modelId="{DAD6DC44-8F4D-4551-8640-4E048568E332}" type="presParOf" srcId="{A755DED5-FD03-4174-944B-E4F5360F80EB}" destId="{795EB95A-616A-4B6A-9B8B-F25EC330DA1B}" srcOrd="1" destOrd="0" presId="urn:microsoft.com/office/officeart/2005/8/layout/chevronAccent+Icon"/>
    <dgm:cxn modelId="{32C8DFCB-F367-4946-AE7C-C812D632BB05}" type="presParOf" srcId="{535804BB-0FC5-44E0-9066-404888613CB2}" destId="{DA269888-E7BD-4E31-8673-53EC75FD819C}" srcOrd="1" destOrd="0" presId="urn:microsoft.com/office/officeart/2005/8/layout/chevronAccent+Icon"/>
    <dgm:cxn modelId="{EAF68288-FCE5-4D83-A875-B6D6298DEBB4}" type="presParOf" srcId="{535804BB-0FC5-44E0-9066-404888613CB2}" destId="{91748030-F58E-454E-A1C6-FCD54CEF3C12}" srcOrd="2" destOrd="0" presId="urn:microsoft.com/office/officeart/2005/8/layout/chevronAccent+Icon"/>
    <dgm:cxn modelId="{37A46183-2B1C-4B83-84CC-0F530D029CA1}" type="presParOf" srcId="{91748030-F58E-454E-A1C6-FCD54CEF3C12}" destId="{C0478EF4-3FF0-419E-B877-7980A41E6975}" srcOrd="0" destOrd="0" presId="urn:microsoft.com/office/officeart/2005/8/layout/chevronAccent+Icon"/>
    <dgm:cxn modelId="{0F1C876B-6D51-4D72-993D-D2E9C6D5A96C}" type="presParOf" srcId="{91748030-F58E-454E-A1C6-FCD54CEF3C12}" destId="{76F89EBE-13D7-4CCF-9AA9-4C1C396926C1}" srcOrd="1" destOrd="0" presId="urn:microsoft.com/office/officeart/2005/8/layout/chevronAccent+Icon"/>
    <dgm:cxn modelId="{FE0F90E0-0C71-4556-A0C0-96D6135AF6B5}" type="presParOf" srcId="{535804BB-0FC5-44E0-9066-404888613CB2}" destId="{F5DBB7BB-F3C2-4112-B4D2-D87A77DB2F79}" srcOrd="3" destOrd="0" presId="urn:microsoft.com/office/officeart/2005/8/layout/chevronAccent+Icon"/>
    <dgm:cxn modelId="{AFF03D2A-5967-48A5-899A-7B3E1E2970A5}" type="presParOf" srcId="{535804BB-0FC5-44E0-9066-404888613CB2}" destId="{0DC611B3-BD30-4C7E-954A-B86EB460A4CD}" srcOrd="4" destOrd="0" presId="urn:microsoft.com/office/officeart/2005/8/layout/chevronAccent+Icon"/>
    <dgm:cxn modelId="{057DFF5F-84DC-43F2-AEC8-A9EB7B963B3B}" type="presParOf" srcId="{0DC611B3-BD30-4C7E-954A-B86EB460A4CD}" destId="{8BEB9468-33CE-4085-83C8-654F42BC3F68}" srcOrd="0" destOrd="0" presId="urn:microsoft.com/office/officeart/2005/8/layout/chevronAccent+Icon"/>
    <dgm:cxn modelId="{B6635A5E-44A7-402F-9276-410D09F111BD}" type="presParOf" srcId="{0DC611B3-BD30-4C7E-954A-B86EB460A4CD}" destId="{5B383A25-82D0-4013-8195-B6E215A46A92}" srcOrd="1" destOrd="0" presId="urn:microsoft.com/office/officeart/2005/8/layout/chevronAccent+Icon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E13EC8-4F27-4B3B-9C01-19714BEFD260}">
      <dsp:nvSpPr>
        <dsp:cNvPr id="0" name=""/>
        <dsp:cNvSpPr/>
      </dsp:nvSpPr>
      <dsp:spPr>
        <a:xfrm>
          <a:off x="691236" y="0"/>
          <a:ext cx="3949922" cy="3949922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95A70913-E613-422C-AE4B-A8EB1E07B760}">
      <dsp:nvSpPr>
        <dsp:cNvPr id="0" name=""/>
        <dsp:cNvSpPr/>
      </dsp:nvSpPr>
      <dsp:spPr>
        <a:xfrm>
          <a:off x="2666197" y="397113"/>
          <a:ext cx="2567449" cy="935020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latin typeface="Myriad Pro Cond" panose="020B0506030403020204" pitchFamily="34" charset="0"/>
            </a:rPr>
            <a:t>Website Manager</a:t>
          </a:r>
          <a:endParaRPr lang="en-US" sz="2800" kern="1200" dirty="0">
            <a:latin typeface="Myriad Pro Cond" panose="020B0506030403020204" pitchFamily="34" charset="0"/>
          </a:endParaRPr>
        </a:p>
      </dsp:txBody>
      <dsp:txXfrm>
        <a:off x="2711841" y="442757"/>
        <a:ext cx="2476161" cy="843732"/>
      </dsp:txXfrm>
    </dsp:sp>
    <dsp:sp modelId="{4834A58D-3C86-4FAB-A29B-14C854CF4C6C}">
      <dsp:nvSpPr>
        <dsp:cNvPr id="0" name=""/>
        <dsp:cNvSpPr/>
      </dsp:nvSpPr>
      <dsp:spPr>
        <a:xfrm>
          <a:off x="2666197" y="1449011"/>
          <a:ext cx="2567449" cy="935020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latin typeface="Myriad Pro Cond" panose="020B0506030403020204" pitchFamily="34" charset="0"/>
            </a:rPr>
            <a:t>Stadium Manager</a:t>
          </a:r>
          <a:endParaRPr lang="en-US" sz="2800" kern="1200" dirty="0">
            <a:latin typeface="Myriad Pro Cond" panose="020B0506030403020204" pitchFamily="34" charset="0"/>
          </a:endParaRPr>
        </a:p>
      </dsp:txBody>
      <dsp:txXfrm>
        <a:off x="2711841" y="1494655"/>
        <a:ext cx="2476161" cy="843732"/>
      </dsp:txXfrm>
    </dsp:sp>
    <dsp:sp modelId="{50181535-36EE-4A39-80FE-CBE33A710656}">
      <dsp:nvSpPr>
        <dsp:cNvPr id="0" name=""/>
        <dsp:cNvSpPr/>
      </dsp:nvSpPr>
      <dsp:spPr>
        <a:xfrm>
          <a:off x="2666197" y="2500910"/>
          <a:ext cx="2567449" cy="935020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latin typeface="Myriad Pro Cond" panose="020B0506030403020204" pitchFamily="34" charset="0"/>
            </a:rPr>
            <a:t>User</a:t>
          </a:r>
          <a:endParaRPr lang="en-US" sz="2800" kern="1200" dirty="0">
            <a:latin typeface="Myriad Pro Cond" panose="020B0506030403020204" pitchFamily="34" charset="0"/>
          </a:endParaRPr>
        </a:p>
      </dsp:txBody>
      <dsp:txXfrm>
        <a:off x="2711841" y="2546554"/>
        <a:ext cx="2476161" cy="84373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4A8CB0-75C3-4285-B2C7-EA0A4200E832}">
      <dsp:nvSpPr>
        <dsp:cNvPr id="0" name=""/>
        <dsp:cNvSpPr/>
      </dsp:nvSpPr>
      <dsp:spPr>
        <a:xfrm>
          <a:off x="1025" y="939799"/>
          <a:ext cx="2575791" cy="994255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5EB95A-616A-4B6A-9B8B-F25EC330DA1B}">
      <dsp:nvSpPr>
        <dsp:cNvPr id="0" name=""/>
        <dsp:cNvSpPr/>
      </dsp:nvSpPr>
      <dsp:spPr>
        <a:xfrm>
          <a:off x="687903" y="1188363"/>
          <a:ext cx="2175113" cy="9942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Myriad Pro Cond" panose="020B0506030403020204" pitchFamily="34" charset="0"/>
            </a:rPr>
            <a:t>Find available pitches</a:t>
          </a:r>
          <a:endParaRPr lang="en-US" sz="2400" kern="1200" dirty="0">
            <a:latin typeface="Myriad Pro Cond" panose="020B0506030403020204" pitchFamily="34" charset="0"/>
          </a:endParaRPr>
        </a:p>
      </dsp:txBody>
      <dsp:txXfrm>
        <a:off x="717024" y="1217484"/>
        <a:ext cx="2116871" cy="936013"/>
      </dsp:txXfrm>
    </dsp:sp>
    <dsp:sp modelId="{C0478EF4-3FF0-419E-B877-7980A41E6975}">
      <dsp:nvSpPr>
        <dsp:cNvPr id="0" name=""/>
        <dsp:cNvSpPr/>
      </dsp:nvSpPr>
      <dsp:spPr>
        <a:xfrm>
          <a:off x="2943151" y="939799"/>
          <a:ext cx="2575791" cy="994255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F89EBE-13D7-4CCF-9AA9-4C1C396926C1}">
      <dsp:nvSpPr>
        <dsp:cNvPr id="0" name=""/>
        <dsp:cNvSpPr/>
      </dsp:nvSpPr>
      <dsp:spPr>
        <a:xfrm>
          <a:off x="3630029" y="1188363"/>
          <a:ext cx="2175113" cy="9942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Myriad Pro Cond" panose="020B0506030403020204" pitchFamily="34" charset="0"/>
            </a:rPr>
            <a:t>Book a pitch</a:t>
          </a:r>
          <a:endParaRPr lang="en-US" sz="2400" kern="1200" dirty="0">
            <a:latin typeface="Myriad Pro Cond" panose="020B0506030403020204" pitchFamily="34" charset="0"/>
          </a:endParaRPr>
        </a:p>
      </dsp:txBody>
      <dsp:txXfrm>
        <a:off x="3659150" y="1217484"/>
        <a:ext cx="2116871" cy="936013"/>
      </dsp:txXfrm>
    </dsp:sp>
    <dsp:sp modelId="{8BEB9468-33CE-4085-83C8-654F42BC3F68}">
      <dsp:nvSpPr>
        <dsp:cNvPr id="0" name=""/>
        <dsp:cNvSpPr/>
      </dsp:nvSpPr>
      <dsp:spPr>
        <a:xfrm>
          <a:off x="5885278" y="939799"/>
          <a:ext cx="2575791" cy="994255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383A25-82D0-4013-8195-B6E215A46A92}">
      <dsp:nvSpPr>
        <dsp:cNvPr id="0" name=""/>
        <dsp:cNvSpPr/>
      </dsp:nvSpPr>
      <dsp:spPr>
        <a:xfrm>
          <a:off x="6572156" y="1188363"/>
          <a:ext cx="2175113" cy="9942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Myriad Pro Cond" panose="020B0506030403020204" pitchFamily="34" charset="0"/>
            </a:rPr>
            <a:t>Update booking detail</a:t>
          </a:r>
          <a:endParaRPr lang="en-US" sz="2400" kern="1200" dirty="0">
            <a:latin typeface="Myriad Pro Cond" panose="020B0506030403020204" pitchFamily="34" charset="0"/>
          </a:endParaRPr>
        </a:p>
      </dsp:txBody>
      <dsp:txXfrm>
        <a:off x="6601277" y="1217484"/>
        <a:ext cx="2116871" cy="9360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3C0026-087B-4003-AB36-C7A24DAEBEBA}" type="datetimeFigureOut">
              <a:rPr lang="en-US" smtClean="0"/>
              <a:t>5/19/2014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28B6EE-06C0-492F-9034-AAC723084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335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8B6EE-06C0-492F-9034-AAC723084B2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5477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8B6EE-06C0-492F-9034-AAC723084B2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6423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8B6EE-06C0-492F-9034-AAC723084B2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7443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8B6EE-06C0-492F-9034-AAC723084B2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9272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8B6EE-06C0-492F-9034-AAC723084B2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803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8B6EE-06C0-492F-9034-AAC723084B2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5773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7AFFB9B-9FB8-469E-96F9-4D32314110B6}" type="datetimeFigureOut">
              <a:rPr lang="en-US" smtClean="0"/>
              <a:t>5/19/2014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47032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F78E3-FDA3-4D28-AAA2-0B81F349A39D}" type="datetimeFigureOut">
              <a:rPr lang="en-US" smtClean="0"/>
              <a:t>5/19/2014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329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D2AC3-6A0B-4169-B1EA-E3AE8B351BDD}" type="datetimeFigureOut">
              <a:rPr lang="en-US" smtClean="0"/>
              <a:t>5/19/2014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2683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B9363-8B87-41B7-9F8E-64519CBB8F34}" type="datetimeFigureOut">
              <a:rPr lang="en-US" smtClean="0"/>
              <a:t>5/19/2014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4766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F5746-5284-4951-9F37-7AE924EDBCB7}" type="datetimeFigureOut">
              <a:rPr lang="en-US" smtClean="0"/>
              <a:t>5/19/2014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600584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8B29-7265-4A65-A2A4-6703C057B7C1}" type="datetimeFigureOut">
              <a:rPr lang="en-US" smtClean="0"/>
              <a:t>5/19/2014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9447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A082-94DF-4C4B-A041-6624924AB0A8}" type="datetimeFigureOut">
              <a:rPr lang="en-US" smtClean="0"/>
              <a:t>5/19/2014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6451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86C4-3AB5-4E0C-86CA-FB108C350AA9}" type="datetimeFigureOut">
              <a:rPr lang="en-US" smtClean="0"/>
              <a:t>5/19/2014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9740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F1211-4E0C-4AB3-B04F-585959BDAFE8}" type="datetimeFigureOut">
              <a:rPr lang="en-US" smtClean="0"/>
              <a:t>5/19/2014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0274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DECAF-D3BE-4069-9C78-642ECCD01477}" type="datetimeFigureOut">
              <a:rPr lang="en-US" smtClean="0"/>
              <a:t>5/19/2014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8611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7683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BDC27-E420-4878-9EE6-7B9656D6442A}" type="datetimeFigureOut">
              <a:rPr lang="en-US" smtClean="0"/>
              <a:t>5/19/2014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77150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P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1255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2769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47CF-67C9-420C-80A5-E2069FF0C2DF}" type="datetimeFigureOut">
              <a:rPr lang="en-US" smtClean="0"/>
              <a:t>5/19/2014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871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2DC73-F065-42F5-A9F2-D90B2E42A0B3}" type="datetimeFigureOut">
              <a:rPr lang="en-US" smtClean="0"/>
              <a:t>5/19/2014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410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A702-9B29-41CC-9BCC-3DF8A0D379FE}" type="datetimeFigureOut">
              <a:rPr lang="en-US" smtClean="0"/>
              <a:t>5/19/2014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513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49AC-CB8F-4FF1-9A34-5861C74DD0A7}" type="datetimeFigureOut">
              <a:rPr lang="en-US" smtClean="0"/>
              <a:t>5/19/2014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582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CECA-2D3A-4680-9B49-752200DE467C}" type="datetimeFigureOut">
              <a:rPr lang="en-US" smtClean="0"/>
              <a:t>5/19/2014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908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BFE2-83B7-4B0A-B9D3-AB28331082B3}" type="datetimeFigureOut">
              <a:rPr lang="en-US" smtClean="0"/>
              <a:t>5/19/2014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129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35BB1C6-BF8F-4481-8AB2-603A1C8A906A}" type="datetimeFigureOut">
              <a:rPr lang="en-US" smtClean="0"/>
              <a:t>5/19/2014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874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44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  <p:sldLayoutId id="2147483735" r:id="rId13"/>
    <p:sldLayoutId id="2147483736" r:id="rId14"/>
    <p:sldLayoutId id="2147483737" r:id="rId15"/>
    <p:sldLayoutId id="2147483738" r:id="rId16"/>
    <p:sldLayoutId id="2147483739" r:id="rId17"/>
    <p:sldLayoutId id="2147483740" r:id="rId18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4743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6.png"/><Relationship Id="rId7" Type="http://schemas.openxmlformats.org/officeDocument/2006/relationships/image" Target="../media/image1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jpg"/><Relationship Id="rId11" Type="http://schemas.openxmlformats.org/officeDocument/2006/relationships/hyperlink" Target="http://webbongda.net/" TargetMode="External"/><Relationship Id="rId5" Type="http://schemas.openxmlformats.org/officeDocument/2006/relationships/image" Target="../media/image8.jpeg"/><Relationship Id="rId10" Type="http://schemas.openxmlformats.org/officeDocument/2006/relationships/hyperlink" Target="http://datsan.com.vn/" TargetMode="External"/><Relationship Id="rId4" Type="http://schemas.openxmlformats.org/officeDocument/2006/relationships/image" Target="../media/image7.png"/><Relationship Id="rId9" Type="http://schemas.openxmlformats.org/officeDocument/2006/relationships/hyperlink" Target="http://tuyensonsport.vn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11" Type="http://schemas.openxmlformats.org/officeDocument/2006/relationships/image" Target="../media/image23.jfif"/><Relationship Id="rId5" Type="http://schemas.openxmlformats.org/officeDocument/2006/relationships/image" Target="../media/image17.jpg"/><Relationship Id="rId10" Type="http://schemas.openxmlformats.org/officeDocument/2006/relationships/image" Target="../media/image22.jpe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FOOTBALL PITCHES BOOKING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GROUP 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637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6078828"/>
            <a:ext cx="12192000" cy="77917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100000"/>
                </a:schemeClr>
              </a:gs>
              <a:gs pos="46000">
                <a:schemeClr val="accent1">
                  <a:lumMod val="89000"/>
                </a:schemeClr>
              </a:gs>
              <a:gs pos="66000">
                <a:schemeClr val="accent1">
                  <a:lumMod val="75000"/>
                </a:schemeClr>
              </a:gs>
              <a:gs pos="97000">
                <a:srgbClr val="5E0708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593758746"/>
              </p:ext>
            </p:extLst>
          </p:nvPr>
        </p:nvGraphicFramePr>
        <p:xfrm>
          <a:off x="1716505" y="2037347"/>
          <a:ext cx="8748295" cy="31224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0" y="820658"/>
            <a:ext cx="8399395" cy="388840"/>
            <a:chOff x="0" y="820658"/>
            <a:chExt cx="8399395" cy="388840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0" y="891188"/>
              <a:ext cx="4208929" cy="0"/>
            </a:xfrm>
            <a:prstGeom prst="line">
              <a:avLst/>
            </a:prstGeom>
            <a:ln w="28575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Half Frame 25"/>
            <p:cNvSpPr/>
            <p:nvPr/>
          </p:nvSpPr>
          <p:spPr>
            <a:xfrm>
              <a:off x="812649" y="820658"/>
              <a:ext cx="7586746" cy="388840"/>
            </a:xfrm>
            <a:custGeom>
              <a:avLst/>
              <a:gdLst>
                <a:gd name="connsiteX0" fmla="*/ 0 w 7586287"/>
                <a:gd name="connsiteY0" fmla="*/ 0 h 74515"/>
                <a:gd name="connsiteX1" fmla="*/ 7586287 w 7586287"/>
                <a:gd name="connsiteY1" fmla="*/ 0 h 74515"/>
                <a:gd name="connsiteX2" fmla="*/ 5057550 w 7586287"/>
                <a:gd name="connsiteY2" fmla="*/ 24838 h 74515"/>
                <a:gd name="connsiteX3" fmla="*/ 24838 w 7586287"/>
                <a:gd name="connsiteY3" fmla="*/ 24838 h 74515"/>
                <a:gd name="connsiteX4" fmla="*/ 24838 w 7586287"/>
                <a:gd name="connsiteY4" fmla="*/ 74271 h 74515"/>
                <a:gd name="connsiteX5" fmla="*/ 0 w 7586287"/>
                <a:gd name="connsiteY5" fmla="*/ 74515 h 74515"/>
                <a:gd name="connsiteX6" fmla="*/ 0 w 7586287"/>
                <a:gd name="connsiteY6" fmla="*/ 0 h 74515"/>
                <a:gd name="connsiteX0" fmla="*/ 0 w 7586287"/>
                <a:gd name="connsiteY0" fmla="*/ 0 h 74515"/>
                <a:gd name="connsiteX1" fmla="*/ 7586287 w 7586287"/>
                <a:gd name="connsiteY1" fmla="*/ 0 h 74515"/>
                <a:gd name="connsiteX2" fmla="*/ 6229125 w 7586287"/>
                <a:gd name="connsiteY2" fmla="*/ 24838 h 74515"/>
                <a:gd name="connsiteX3" fmla="*/ 24838 w 7586287"/>
                <a:gd name="connsiteY3" fmla="*/ 24838 h 74515"/>
                <a:gd name="connsiteX4" fmla="*/ 24838 w 7586287"/>
                <a:gd name="connsiteY4" fmla="*/ 74271 h 74515"/>
                <a:gd name="connsiteX5" fmla="*/ 0 w 7586287"/>
                <a:gd name="connsiteY5" fmla="*/ 74515 h 74515"/>
                <a:gd name="connsiteX6" fmla="*/ 0 w 7586287"/>
                <a:gd name="connsiteY6" fmla="*/ 0 h 74515"/>
                <a:gd name="connsiteX0" fmla="*/ 0 w 7586287"/>
                <a:gd name="connsiteY0" fmla="*/ 0 h 74515"/>
                <a:gd name="connsiteX1" fmla="*/ 7586287 w 7586287"/>
                <a:gd name="connsiteY1" fmla="*/ 0 h 74515"/>
                <a:gd name="connsiteX2" fmla="*/ 6229125 w 7586287"/>
                <a:gd name="connsiteY2" fmla="*/ 24838 h 74515"/>
                <a:gd name="connsiteX3" fmla="*/ 24838 w 7586287"/>
                <a:gd name="connsiteY3" fmla="*/ 24838 h 74515"/>
                <a:gd name="connsiteX4" fmla="*/ 24838 w 7586287"/>
                <a:gd name="connsiteY4" fmla="*/ 74271 h 74515"/>
                <a:gd name="connsiteX5" fmla="*/ 0 w 7586287"/>
                <a:gd name="connsiteY5" fmla="*/ 74515 h 74515"/>
                <a:gd name="connsiteX6" fmla="*/ 0 w 7586287"/>
                <a:gd name="connsiteY6" fmla="*/ 0 h 74515"/>
                <a:gd name="connsiteX0" fmla="*/ 0 w 7586287"/>
                <a:gd name="connsiteY0" fmla="*/ 0 h 74515"/>
                <a:gd name="connsiteX1" fmla="*/ 7586287 w 7586287"/>
                <a:gd name="connsiteY1" fmla="*/ 0 h 74515"/>
                <a:gd name="connsiteX2" fmla="*/ 6229125 w 7586287"/>
                <a:gd name="connsiteY2" fmla="*/ 24838 h 74515"/>
                <a:gd name="connsiteX3" fmla="*/ 24838 w 7586287"/>
                <a:gd name="connsiteY3" fmla="*/ 24838 h 74515"/>
                <a:gd name="connsiteX4" fmla="*/ 24838 w 7586287"/>
                <a:gd name="connsiteY4" fmla="*/ 74271 h 74515"/>
                <a:gd name="connsiteX5" fmla="*/ 0 w 7586287"/>
                <a:gd name="connsiteY5" fmla="*/ 74515 h 74515"/>
                <a:gd name="connsiteX6" fmla="*/ 0 w 7586287"/>
                <a:gd name="connsiteY6" fmla="*/ 0 h 74515"/>
                <a:gd name="connsiteX0" fmla="*/ 0 w 7586287"/>
                <a:gd name="connsiteY0" fmla="*/ 0 h 74515"/>
                <a:gd name="connsiteX1" fmla="*/ 7586287 w 7586287"/>
                <a:gd name="connsiteY1" fmla="*/ 0 h 74515"/>
                <a:gd name="connsiteX2" fmla="*/ 6229125 w 7586287"/>
                <a:gd name="connsiteY2" fmla="*/ 24838 h 74515"/>
                <a:gd name="connsiteX3" fmla="*/ 24838 w 7586287"/>
                <a:gd name="connsiteY3" fmla="*/ 24838 h 74515"/>
                <a:gd name="connsiteX4" fmla="*/ 24838 w 7586287"/>
                <a:gd name="connsiteY4" fmla="*/ 74271 h 74515"/>
                <a:gd name="connsiteX5" fmla="*/ 0 w 7586287"/>
                <a:gd name="connsiteY5" fmla="*/ 74515 h 74515"/>
                <a:gd name="connsiteX6" fmla="*/ 0 w 7586287"/>
                <a:gd name="connsiteY6" fmla="*/ 0 h 74515"/>
                <a:gd name="connsiteX0" fmla="*/ 0 w 7586287"/>
                <a:gd name="connsiteY0" fmla="*/ 0 h 74515"/>
                <a:gd name="connsiteX1" fmla="*/ 7586287 w 7586287"/>
                <a:gd name="connsiteY1" fmla="*/ 0 h 74515"/>
                <a:gd name="connsiteX2" fmla="*/ 6229125 w 7586287"/>
                <a:gd name="connsiteY2" fmla="*/ 24838 h 74515"/>
                <a:gd name="connsiteX3" fmla="*/ 24838 w 7586287"/>
                <a:gd name="connsiteY3" fmla="*/ 24838 h 74515"/>
                <a:gd name="connsiteX4" fmla="*/ 24838 w 7586287"/>
                <a:gd name="connsiteY4" fmla="*/ 74271 h 74515"/>
                <a:gd name="connsiteX5" fmla="*/ 0 w 7586287"/>
                <a:gd name="connsiteY5" fmla="*/ 74515 h 74515"/>
                <a:gd name="connsiteX6" fmla="*/ 0 w 7586287"/>
                <a:gd name="connsiteY6" fmla="*/ 0 h 74515"/>
                <a:gd name="connsiteX0" fmla="*/ 4762 w 7591049"/>
                <a:gd name="connsiteY0" fmla="*/ 0 h 388840"/>
                <a:gd name="connsiteX1" fmla="*/ 7591049 w 7591049"/>
                <a:gd name="connsiteY1" fmla="*/ 0 h 388840"/>
                <a:gd name="connsiteX2" fmla="*/ 6233887 w 7591049"/>
                <a:gd name="connsiteY2" fmla="*/ 24838 h 388840"/>
                <a:gd name="connsiteX3" fmla="*/ 29600 w 7591049"/>
                <a:gd name="connsiteY3" fmla="*/ 24838 h 388840"/>
                <a:gd name="connsiteX4" fmla="*/ 29600 w 7591049"/>
                <a:gd name="connsiteY4" fmla="*/ 74271 h 388840"/>
                <a:gd name="connsiteX5" fmla="*/ 0 w 7591049"/>
                <a:gd name="connsiteY5" fmla="*/ 388840 h 388840"/>
                <a:gd name="connsiteX6" fmla="*/ 4762 w 7591049"/>
                <a:gd name="connsiteY6" fmla="*/ 0 h 388840"/>
                <a:gd name="connsiteX0" fmla="*/ 2381 w 7588668"/>
                <a:gd name="connsiteY0" fmla="*/ 0 h 388840"/>
                <a:gd name="connsiteX1" fmla="*/ 7588668 w 7588668"/>
                <a:gd name="connsiteY1" fmla="*/ 0 h 388840"/>
                <a:gd name="connsiteX2" fmla="*/ 6231506 w 7588668"/>
                <a:gd name="connsiteY2" fmla="*/ 24838 h 388840"/>
                <a:gd name="connsiteX3" fmla="*/ 27219 w 7588668"/>
                <a:gd name="connsiteY3" fmla="*/ 24838 h 388840"/>
                <a:gd name="connsiteX4" fmla="*/ 27219 w 7588668"/>
                <a:gd name="connsiteY4" fmla="*/ 74271 h 388840"/>
                <a:gd name="connsiteX5" fmla="*/ 0 w 7588668"/>
                <a:gd name="connsiteY5" fmla="*/ 388840 h 388840"/>
                <a:gd name="connsiteX6" fmla="*/ 2381 w 7588668"/>
                <a:gd name="connsiteY6" fmla="*/ 0 h 388840"/>
                <a:gd name="connsiteX0" fmla="*/ 459 w 7586746"/>
                <a:gd name="connsiteY0" fmla="*/ 0 h 388840"/>
                <a:gd name="connsiteX1" fmla="*/ 7586746 w 7586746"/>
                <a:gd name="connsiteY1" fmla="*/ 0 h 388840"/>
                <a:gd name="connsiteX2" fmla="*/ 6229584 w 7586746"/>
                <a:gd name="connsiteY2" fmla="*/ 24838 h 388840"/>
                <a:gd name="connsiteX3" fmla="*/ 25297 w 7586746"/>
                <a:gd name="connsiteY3" fmla="*/ 24838 h 388840"/>
                <a:gd name="connsiteX4" fmla="*/ 25297 w 7586746"/>
                <a:gd name="connsiteY4" fmla="*/ 74271 h 388840"/>
                <a:gd name="connsiteX5" fmla="*/ 459 w 7586746"/>
                <a:gd name="connsiteY5" fmla="*/ 388840 h 388840"/>
                <a:gd name="connsiteX6" fmla="*/ 459 w 7586746"/>
                <a:gd name="connsiteY6" fmla="*/ 0 h 388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586746" h="388840">
                  <a:moveTo>
                    <a:pt x="459" y="0"/>
                  </a:moveTo>
                  <a:lnTo>
                    <a:pt x="7586746" y="0"/>
                  </a:lnTo>
                  <a:cubicBezTo>
                    <a:pt x="7134359" y="8279"/>
                    <a:pt x="7584465" y="-110"/>
                    <a:pt x="6229584" y="24838"/>
                  </a:cubicBezTo>
                  <a:lnTo>
                    <a:pt x="25297" y="24838"/>
                  </a:lnTo>
                  <a:lnTo>
                    <a:pt x="25297" y="74271"/>
                  </a:lnTo>
                  <a:lnTo>
                    <a:pt x="459" y="388840"/>
                  </a:lnTo>
                  <a:cubicBezTo>
                    <a:pt x="2046" y="259227"/>
                    <a:pt x="-1128" y="129613"/>
                    <a:pt x="459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703769" y="325786"/>
            <a:ext cx="47114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Myriad Pro" panose="020B0503030403020204" pitchFamily="34" charset="0"/>
              </a:rPr>
              <a:t>Core flow</a:t>
            </a:r>
            <a:endParaRPr lang="en-US" sz="2800" b="1" dirty="0">
              <a:latin typeface="Myriad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1498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100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6078828"/>
            <a:ext cx="12192000" cy="77917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100000"/>
                </a:schemeClr>
              </a:gs>
              <a:gs pos="46000">
                <a:schemeClr val="accent1">
                  <a:lumMod val="89000"/>
                </a:schemeClr>
              </a:gs>
              <a:gs pos="66000">
                <a:schemeClr val="accent1">
                  <a:lumMod val="75000"/>
                </a:schemeClr>
              </a:gs>
              <a:gs pos="97000">
                <a:srgbClr val="5E0708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6700" y="1371369"/>
            <a:ext cx="4038600" cy="3800665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0" y="820658"/>
            <a:ext cx="8399395" cy="388840"/>
            <a:chOff x="0" y="820658"/>
            <a:chExt cx="8399395" cy="388840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0" y="891188"/>
              <a:ext cx="4208929" cy="0"/>
            </a:xfrm>
            <a:prstGeom prst="line">
              <a:avLst/>
            </a:prstGeom>
            <a:ln w="28575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Half Frame 25"/>
            <p:cNvSpPr/>
            <p:nvPr/>
          </p:nvSpPr>
          <p:spPr>
            <a:xfrm>
              <a:off x="812649" y="820658"/>
              <a:ext cx="7586746" cy="388840"/>
            </a:xfrm>
            <a:custGeom>
              <a:avLst/>
              <a:gdLst>
                <a:gd name="connsiteX0" fmla="*/ 0 w 7586287"/>
                <a:gd name="connsiteY0" fmla="*/ 0 h 74515"/>
                <a:gd name="connsiteX1" fmla="*/ 7586287 w 7586287"/>
                <a:gd name="connsiteY1" fmla="*/ 0 h 74515"/>
                <a:gd name="connsiteX2" fmla="*/ 5057550 w 7586287"/>
                <a:gd name="connsiteY2" fmla="*/ 24838 h 74515"/>
                <a:gd name="connsiteX3" fmla="*/ 24838 w 7586287"/>
                <a:gd name="connsiteY3" fmla="*/ 24838 h 74515"/>
                <a:gd name="connsiteX4" fmla="*/ 24838 w 7586287"/>
                <a:gd name="connsiteY4" fmla="*/ 74271 h 74515"/>
                <a:gd name="connsiteX5" fmla="*/ 0 w 7586287"/>
                <a:gd name="connsiteY5" fmla="*/ 74515 h 74515"/>
                <a:gd name="connsiteX6" fmla="*/ 0 w 7586287"/>
                <a:gd name="connsiteY6" fmla="*/ 0 h 74515"/>
                <a:gd name="connsiteX0" fmla="*/ 0 w 7586287"/>
                <a:gd name="connsiteY0" fmla="*/ 0 h 74515"/>
                <a:gd name="connsiteX1" fmla="*/ 7586287 w 7586287"/>
                <a:gd name="connsiteY1" fmla="*/ 0 h 74515"/>
                <a:gd name="connsiteX2" fmla="*/ 6229125 w 7586287"/>
                <a:gd name="connsiteY2" fmla="*/ 24838 h 74515"/>
                <a:gd name="connsiteX3" fmla="*/ 24838 w 7586287"/>
                <a:gd name="connsiteY3" fmla="*/ 24838 h 74515"/>
                <a:gd name="connsiteX4" fmla="*/ 24838 w 7586287"/>
                <a:gd name="connsiteY4" fmla="*/ 74271 h 74515"/>
                <a:gd name="connsiteX5" fmla="*/ 0 w 7586287"/>
                <a:gd name="connsiteY5" fmla="*/ 74515 h 74515"/>
                <a:gd name="connsiteX6" fmla="*/ 0 w 7586287"/>
                <a:gd name="connsiteY6" fmla="*/ 0 h 74515"/>
                <a:gd name="connsiteX0" fmla="*/ 0 w 7586287"/>
                <a:gd name="connsiteY0" fmla="*/ 0 h 74515"/>
                <a:gd name="connsiteX1" fmla="*/ 7586287 w 7586287"/>
                <a:gd name="connsiteY1" fmla="*/ 0 h 74515"/>
                <a:gd name="connsiteX2" fmla="*/ 6229125 w 7586287"/>
                <a:gd name="connsiteY2" fmla="*/ 24838 h 74515"/>
                <a:gd name="connsiteX3" fmla="*/ 24838 w 7586287"/>
                <a:gd name="connsiteY3" fmla="*/ 24838 h 74515"/>
                <a:gd name="connsiteX4" fmla="*/ 24838 w 7586287"/>
                <a:gd name="connsiteY4" fmla="*/ 74271 h 74515"/>
                <a:gd name="connsiteX5" fmla="*/ 0 w 7586287"/>
                <a:gd name="connsiteY5" fmla="*/ 74515 h 74515"/>
                <a:gd name="connsiteX6" fmla="*/ 0 w 7586287"/>
                <a:gd name="connsiteY6" fmla="*/ 0 h 74515"/>
                <a:gd name="connsiteX0" fmla="*/ 0 w 7586287"/>
                <a:gd name="connsiteY0" fmla="*/ 0 h 74515"/>
                <a:gd name="connsiteX1" fmla="*/ 7586287 w 7586287"/>
                <a:gd name="connsiteY1" fmla="*/ 0 h 74515"/>
                <a:gd name="connsiteX2" fmla="*/ 6229125 w 7586287"/>
                <a:gd name="connsiteY2" fmla="*/ 24838 h 74515"/>
                <a:gd name="connsiteX3" fmla="*/ 24838 w 7586287"/>
                <a:gd name="connsiteY3" fmla="*/ 24838 h 74515"/>
                <a:gd name="connsiteX4" fmla="*/ 24838 w 7586287"/>
                <a:gd name="connsiteY4" fmla="*/ 74271 h 74515"/>
                <a:gd name="connsiteX5" fmla="*/ 0 w 7586287"/>
                <a:gd name="connsiteY5" fmla="*/ 74515 h 74515"/>
                <a:gd name="connsiteX6" fmla="*/ 0 w 7586287"/>
                <a:gd name="connsiteY6" fmla="*/ 0 h 74515"/>
                <a:gd name="connsiteX0" fmla="*/ 0 w 7586287"/>
                <a:gd name="connsiteY0" fmla="*/ 0 h 74515"/>
                <a:gd name="connsiteX1" fmla="*/ 7586287 w 7586287"/>
                <a:gd name="connsiteY1" fmla="*/ 0 h 74515"/>
                <a:gd name="connsiteX2" fmla="*/ 6229125 w 7586287"/>
                <a:gd name="connsiteY2" fmla="*/ 24838 h 74515"/>
                <a:gd name="connsiteX3" fmla="*/ 24838 w 7586287"/>
                <a:gd name="connsiteY3" fmla="*/ 24838 h 74515"/>
                <a:gd name="connsiteX4" fmla="*/ 24838 w 7586287"/>
                <a:gd name="connsiteY4" fmla="*/ 74271 h 74515"/>
                <a:gd name="connsiteX5" fmla="*/ 0 w 7586287"/>
                <a:gd name="connsiteY5" fmla="*/ 74515 h 74515"/>
                <a:gd name="connsiteX6" fmla="*/ 0 w 7586287"/>
                <a:gd name="connsiteY6" fmla="*/ 0 h 74515"/>
                <a:gd name="connsiteX0" fmla="*/ 0 w 7586287"/>
                <a:gd name="connsiteY0" fmla="*/ 0 h 74515"/>
                <a:gd name="connsiteX1" fmla="*/ 7586287 w 7586287"/>
                <a:gd name="connsiteY1" fmla="*/ 0 h 74515"/>
                <a:gd name="connsiteX2" fmla="*/ 6229125 w 7586287"/>
                <a:gd name="connsiteY2" fmla="*/ 24838 h 74515"/>
                <a:gd name="connsiteX3" fmla="*/ 24838 w 7586287"/>
                <a:gd name="connsiteY3" fmla="*/ 24838 h 74515"/>
                <a:gd name="connsiteX4" fmla="*/ 24838 w 7586287"/>
                <a:gd name="connsiteY4" fmla="*/ 74271 h 74515"/>
                <a:gd name="connsiteX5" fmla="*/ 0 w 7586287"/>
                <a:gd name="connsiteY5" fmla="*/ 74515 h 74515"/>
                <a:gd name="connsiteX6" fmla="*/ 0 w 7586287"/>
                <a:gd name="connsiteY6" fmla="*/ 0 h 74515"/>
                <a:gd name="connsiteX0" fmla="*/ 4762 w 7591049"/>
                <a:gd name="connsiteY0" fmla="*/ 0 h 388840"/>
                <a:gd name="connsiteX1" fmla="*/ 7591049 w 7591049"/>
                <a:gd name="connsiteY1" fmla="*/ 0 h 388840"/>
                <a:gd name="connsiteX2" fmla="*/ 6233887 w 7591049"/>
                <a:gd name="connsiteY2" fmla="*/ 24838 h 388840"/>
                <a:gd name="connsiteX3" fmla="*/ 29600 w 7591049"/>
                <a:gd name="connsiteY3" fmla="*/ 24838 h 388840"/>
                <a:gd name="connsiteX4" fmla="*/ 29600 w 7591049"/>
                <a:gd name="connsiteY4" fmla="*/ 74271 h 388840"/>
                <a:gd name="connsiteX5" fmla="*/ 0 w 7591049"/>
                <a:gd name="connsiteY5" fmla="*/ 388840 h 388840"/>
                <a:gd name="connsiteX6" fmla="*/ 4762 w 7591049"/>
                <a:gd name="connsiteY6" fmla="*/ 0 h 388840"/>
                <a:gd name="connsiteX0" fmla="*/ 2381 w 7588668"/>
                <a:gd name="connsiteY0" fmla="*/ 0 h 388840"/>
                <a:gd name="connsiteX1" fmla="*/ 7588668 w 7588668"/>
                <a:gd name="connsiteY1" fmla="*/ 0 h 388840"/>
                <a:gd name="connsiteX2" fmla="*/ 6231506 w 7588668"/>
                <a:gd name="connsiteY2" fmla="*/ 24838 h 388840"/>
                <a:gd name="connsiteX3" fmla="*/ 27219 w 7588668"/>
                <a:gd name="connsiteY3" fmla="*/ 24838 h 388840"/>
                <a:gd name="connsiteX4" fmla="*/ 27219 w 7588668"/>
                <a:gd name="connsiteY4" fmla="*/ 74271 h 388840"/>
                <a:gd name="connsiteX5" fmla="*/ 0 w 7588668"/>
                <a:gd name="connsiteY5" fmla="*/ 388840 h 388840"/>
                <a:gd name="connsiteX6" fmla="*/ 2381 w 7588668"/>
                <a:gd name="connsiteY6" fmla="*/ 0 h 388840"/>
                <a:gd name="connsiteX0" fmla="*/ 459 w 7586746"/>
                <a:gd name="connsiteY0" fmla="*/ 0 h 388840"/>
                <a:gd name="connsiteX1" fmla="*/ 7586746 w 7586746"/>
                <a:gd name="connsiteY1" fmla="*/ 0 h 388840"/>
                <a:gd name="connsiteX2" fmla="*/ 6229584 w 7586746"/>
                <a:gd name="connsiteY2" fmla="*/ 24838 h 388840"/>
                <a:gd name="connsiteX3" fmla="*/ 25297 w 7586746"/>
                <a:gd name="connsiteY3" fmla="*/ 24838 h 388840"/>
                <a:gd name="connsiteX4" fmla="*/ 25297 w 7586746"/>
                <a:gd name="connsiteY4" fmla="*/ 74271 h 388840"/>
                <a:gd name="connsiteX5" fmla="*/ 459 w 7586746"/>
                <a:gd name="connsiteY5" fmla="*/ 388840 h 388840"/>
                <a:gd name="connsiteX6" fmla="*/ 459 w 7586746"/>
                <a:gd name="connsiteY6" fmla="*/ 0 h 388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586746" h="388840">
                  <a:moveTo>
                    <a:pt x="459" y="0"/>
                  </a:moveTo>
                  <a:lnTo>
                    <a:pt x="7586746" y="0"/>
                  </a:lnTo>
                  <a:cubicBezTo>
                    <a:pt x="7134359" y="8279"/>
                    <a:pt x="7584465" y="-110"/>
                    <a:pt x="6229584" y="24838"/>
                  </a:cubicBezTo>
                  <a:lnTo>
                    <a:pt x="25297" y="24838"/>
                  </a:lnTo>
                  <a:lnTo>
                    <a:pt x="25297" y="74271"/>
                  </a:lnTo>
                  <a:lnTo>
                    <a:pt x="459" y="388840"/>
                  </a:lnTo>
                  <a:cubicBezTo>
                    <a:pt x="2046" y="259227"/>
                    <a:pt x="-1128" y="129613"/>
                    <a:pt x="459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703769" y="325786"/>
            <a:ext cx="47114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Myriad Pro" panose="020B0503030403020204" pitchFamily="34" charset="0"/>
              </a:rPr>
              <a:t>Limitations</a:t>
            </a:r>
            <a:endParaRPr lang="en-US" sz="2800" b="1" dirty="0">
              <a:latin typeface="Myriad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5454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50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6078828"/>
            <a:ext cx="12192000" cy="77917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100000"/>
                </a:schemeClr>
              </a:gs>
              <a:gs pos="46000">
                <a:schemeClr val="accent1">
                  <a:lumMod val="89000"/>
                </a:schemeClr>
              </a:gs>
              <a:gs pos="66000">
                <a:schemeClr val="accent1">
                  <a:lumMod val="75000"/>
                </a:schemeClr>
              </a:gs>
              <a:gs pos="97000">
                <a:srgbClr val="5E0708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7542" y="2001563"/>
            <a:ext cx="6700305" cy="407726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078378" y="1434075"/>
            <a:ext cx="64049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Myriad Pro" panose="020B0503030403020204" pitchFamily="34" charset="0"/>
              </a:rPr>
              <a:t>Upgrade system to operate in whole country</a:t>
            </a:r>
            <a:endParaRPr lang="en-US" sz="2400" dirty="0">
              <a:latin typeface="Myriad Pro" panose="020B0503030403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78378" y="2106888"/>
            <a:ext cx="36717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Myriad Pro" panose="020B0503030403020204" pitchFamily="34" charset="0"/>
              </a:rPr>
              <a:t>Support online payment</a:t>
            </a:r>
            <a:endParaRPr lang="en-US" sz="2400" dirty="0">
              <a:latin typeface="Myriad Pro" panose="020B0503030403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78379" y="2779701"/>
            <a:ext cx="68570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Myriad Pro" panose="020B0503030403020204" pitchFamily="34" charset="0"/>
              </a:rPr>
              <a:t>Develop mobile applications on others platform, </a:t>
            </a:r>
            <a:r>
              <a:rPr lang="en-US" sz="2400" smtClean="0">
                <a:latin typeface="Myriad Pro" panose="020B0503030403020204" pitchFamily="34" charset="0"/>
              </a:rPr>
              <a:t>such as </a:t>
            </a:r>
            <a:r>
              <a:rPr lang="en-US" sz="2400" dirty="0" smtClean="0">
                <a:latin typeface="Myriad Pro" panose="020B0503030403020204" pitchFamily="34" charset="0"/>
              </a:rPr>
              <a:t>Android, iOS, Windows Phone </a:t>
            </a:r>
            <a:endParaRPr lang="en-US" sz="2400" dirty="0">
              <a:latin typeface="Myriad Pro" panose="020B0503030403020204" pitchFamily="34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108" y="4000136"/>
            <a:ext cx="1654868" cy="165486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5431" y="3877143"/>
            <a:ext cx="1900853" cy="1900853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6882" y="4034522"/>
            <a:ext cx="2592771" cy="1620482"/>
          </a:xfrm>
          <a:prstGeom prst="rect">
            <a:avLst/>
          </a:prstGeom>
        </p:spPr>
      </p:pic>
      <p:grpSp>
        <p:nvGrpSpPr>
          <p:cNvPr id="21" name="Group 20"/>
          <p:cNvGrpSpPr/>
          <p:nvPr/>
        </p:nvGrpSpPr>
        <p:grpSpPr>
          <a:xfrm>
            <a:off x="0" y="820658"/>
            <a:ext cx="8399395" cy="388840"/>
            <a:chOff x="0" y="820658"/>
            <a:chExt cx="8399395" cy="388840"/>
          </a:xfrm>
        </p:grpSpPr>
        <p:cxnSp>
          <p:nvCxnSpPr>
            <p:cNvPr id="23" name="Straight Connector 22"/>
            <p:cNvCxnSpPr/>
            <p:nvPr/>
          </p:nvCxnSpPr>
          <p:spPr>
            <a:xfrm>
              <a:off x="0" y="891188"/>
              <a:ext cx="4208929" cy="0"/>
            </a:xfrm>
            <a:prstGeom prst="line">
              <a:avLst/>
            </a:prstGeom>
            <a:ln w="28575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Half Frame 25"/>
            <p:cNvSpPr/>
            <p:nvPr/>
          </p:nvSpPr>
          <p:spPr>
            <a:xfrm>
              <a:off x="812649" y="820658"/>
              <a:ext cx="7586746" cy="388840"/>
            </a:xfrm>
            <a:custGeom>
              <a:avLst/>
              <a:gdLst>
                <a:gd name="connsiteX0" fmla="*/ 0 w 7586287"/>
                <a:gd name="connsiteY0" fmla="*/ 0 h 74515"/>
                <a:gd name="connsiteX1" fmla="*/ 7586287 w 7586287"/>
                <a:gd name="connsiteY1" fmla="*/ 0 h 74515"/>
                <a:gd name="connsiteX2" fmla="*/ 5057550 w 7586287"/>
                <a:gd name="connsiteY2" fmla="*/ 24838 h 74515"/>
                <a:gd name="connsiteX3" fmla="*/ 24838 w 7586287"/>
                <a:gd name="connsiteY3" fmla="*/ 24838 h 74515"/>
                <a:gd name="connsiteX4" fmla="*/ 24838 w 7586287"/>
                <a:gd name="connsiteY4" fmla="*/ 74271 h 74515"/>
                <a:gd name="connsiteX5" fmla="*/ 0 w 7586287"/>
                <a:gd name="connsiteY5" fmla="*/ 74515 h 74515"/>
                <a:gd name="connsiteX6" fmla="*/ 0 w 7586287"/>
                <a:gd name="connsiteY6" fmla="*/ 0 h 74515"/>
                <a:gd name="connsiteX0" fmla="*/ 0 w 7586287"/>
                <a:gd name="connsiteY0" fmla="*/ 0 h 74515"/>
                <a:gd name="connsiteX1" fmla="*/ 7586287 w 7586287"/>
                <a:gd name="connsiteY1" fmla="*/ 0 h 74515"/>
                <a:gd name="connsiteX2" fmla="*/ 6229125 w 7586287"/>
                <a:gd name="connsiteY2" fmla="*/ 24838 h 74515"/>
                <a:gd name="connsiteX3" fmla="*/ 24838 w 7586287"/>
                <a:gd name="connsiteY3" fmla="*/ 24838 h 74515"/>
                <a:gd name="connsiteX4" fmla="*/ 24838 w 7586287"/>
                <a:gd name="connsiteY4" fmla="*/ 74271 h 74515"/>
                <a:gd name="connsiteX5" fmla="*/ 0 w 7586287"/>
                <a:gd name="connsiteY5" fmla="*/ 74515 h 74515"/>
                <a:gd name="connsiteX6" fmla="*/ 0 w 7586287"/>
                <a:gd name="connsiteY6" fmla="*/ 0 h 74515"/>
                <a:gd name="connsiteX0" fmla="*/ 0 w 7586287"/>
                <a:gd name="connsiteY0" fmla="*/ 0 h 74515"/>
                <a:gd name="connsiteX1" fmla="*/ 7586287 w 7586287"/>
                <a:gd name="connsiteY1" fmla="*/ 0 h 74515"/>
                <a:gd name="connsiteX2" fmla="*/ 6229125 w 7586287"/>
                <a:gd name="connsiteY2" fmla="*/ 24838 h 74515"/>
                <a:gd name="connsiteX3" fmla="*/ 24838 w 7586287"/>
                <a:gd name="connsiteY3" fmla="*/ 24838 h 74515"/>
                <a:gd name="connsiteX4" fmla="*/ 24838 w 7586287"/>
                <a:gd name="connsiteY4" fmla="*/ 74271 h 74515"/>
                <a:gd name="connsiteX5" fmla="*/ 0 w 7586287"/>
                <a:gd name="connsiteY5" fmla="*/ 74515 h 74515"/>
                <a:gd name="connsiteX6" fmla="*/ 0 w 7586287"/>
                <a:gd name="connsiteY6" fmla="*/ 0 h 74515"/>
                <a:gd name="connsiteX0" fmla="*/ 0 w 7586287"/>
                <a:gd name="connsiteY0" fmla="*/ 0 h 74515"/>
                <a:gd name="connsiteX1" fmla="*/ 7586287 w 7586287"/>
                <a:gd name="connsiteY1" fmla="*/ 0 h 74515"/>
                <a:gd name="connsiteX2" fmla="*/ 6229125 w 7586287"/>
                <a:gd name="connsiteY2" fmla="*/ 24838 h 74515"/>
                <a:gd name="connsiteX3" fmla="*/ 24838 w 7586287"/>
                <a:gd name="connsiteY3" fmla="*/ 24838 h 74515"/>
                <a:gd name="connsiteX4" fmla="*/ 24838 w 7586287"/>
                <a:gd name="connsiteY4" fmla="*/ 74271 h 74515"/>
                <a:gd name="connsiteX5" fmla="*/ 0 w 7586287"/>
                <a:gd name="connsiteY5" fmla="*/ 74515 h 74515"/>
                <a:gd name="connsiteX6" fmla="*/ 0 w 7586287"/>
                <a:gd name="connsiteY6" fmla="*/ 0 h 74515"/>
                <a:gd name="connsiteX0" fmla="*/ 0 w 7586287"/>
                <a:gd name="connsiteY0" fmla="*/ 0 h 74515"/>
                <a:gd name="connsiteX1" fmla="*/ 7586287 w 7586287"/>
                <a:gd name="connsiteY1" fmla="*/ 0 h 74515"/>
                <a:gd name="connsiteX2" fmla="*/ 6229125 w 7586287"/>
                <a:gd name="connsiteY2" fmla="*/ 24838 h 74515"/>
                <a:gd name="connsiteX3" fmla="*/ 24838 w 7586287"/>
                <a:gd name="connsiteY3" fmla="*/ 24838 h 74515"/>
                <a:gd name="connsiteX4" fmla="*/ 24838 w 7586287"/>
                <a:gd name="connsiteY4" fmla="*/ 74271 h 74515"/>
                <a:gd name="connsiteX5" fmla="*/ 0 w 7586287"/>
                <a:gd name="connsiteY5" fmla="*/ 74515 h 74515"/>
                <a:gd name="connsiteX6" fmla="*/ 0 w 7586287"/>
                <a:gd name="connsiteY6" fmla="*/ 0 h 74515"/>
                <a:gd name="connsiteX0" fmla="*/ 0 w 7586287"/>
                <a:gd name="connsiteY0" fmla="*/ 0 h 74515"/>
                <a:gd name="connsiteX1" fmla="*/ 7586287 w 7586287"/>
                <a:gd name="connsiteY1" fmla="*/ 0 h 74515"/>
                <a:gd name="connsiteX2" fmla="*/ 6229125 w 7586287"/>
                <a:gd name="connsiteY2" fmla="*/ 24838 h 74515"/>
                <a:gd name="connsiteX3" fmla="*/ 24838 w 7586287"/>
                <a:gd name="connsiteY3" fmla="*/ 24838 h 74515"/>
                <a:gd name="connsiteX4" fmla="*/ 24838 w 7586287"/>
                <a:gd name="connsiteY4" fmla="*/ 74271 h 74515"/>
                <a:gd name="connsiteX5" fmla="*/ 0 w 7586287"/>
                <a:gd name="connsiteY5" fmla="*/ 74515 h 74515"/>
                <a:gd name="connsiteX6" fmla="*/ 0 w 7586287"/>
                <a:gd name="connsiteY6" fmla="*/ 0 h 74515"/>
                <a:gd name="connsiteX0" fmla="*/ 4762 w 7591049"/>
                <a:gd name="connsiteY0" fmla="*/ 0 h 388840"/>
                <a:gd name="connsiteX1" fmla="*/ 7591049 w 7591049"/>
                <a:gd name="connsiteY1" fmla="*/ 0 h 388840"/>
                <a:gd name="connsiteX2" fmla="*/ 6233887 w 7591049"/>
                <a:gd name="connsiteY2" fmla="*/ 24838 h 388840"/>
                <a:gd name="connsiteX3" fmla="*/ 29600 w 7591049"/>
                <a:gd name="connsiteY3" fmla="*/ 24838 h 388840"/>
                <a:gd name="connsiteX4" fmla="*/ 29600 w 7591049"/>
                <a:gd name="connsiteY4" fmla="*/ 74271 h 388840"/>
                <a:gd name="connsiteX5" fmla="*/ 0 w 7591049"/>
                <a:gd name="connsiteY5" fmla="*/ 388840 h 388840"/>
                <a:gd name="connsiteX6" fmla="*/ 4762 w 7591049"/>
                <a:gd name="connsiteY6" fmla="*/ 0 h 388840"/>
                <a:gd name="connsiteX0" fmla="*/ 2381 w 7588668"/>
                <a:gd name="connsiteY0" fmla="*/ 0 h 388840"/>
                <a:gd name="connsiteX1" fmla="*/ 7588668 w 7588668"/>
                <a:gd name="connsiteY1" fmla="*/ 0 h 388840"/>
                <a:gd name="connsiteX2" fmla="*/ 6231506 w 7588668"/>
                <a:gd name="connsiteY2" fmla="*/ 24838 h 388840"/>
                <a:gd name="connsiteX3" fmla="*/ 27219 w 7588668"/>
                <a:gd name="connsiteY3" fmla="*/ 24838 h 388840"/>
                <a:gd name="connsiteX4" fmla="*/ 27219 w 7588668"/>
                <a:gd name="connsiteY4" fmla="*/ 74271 h 388840"/>
                <a:gd name="connsiteX5" fmla="*/ 0 w 7588668"/>
                <a:gd name="connsiteY5" fmla="*/ 388840 h 388840"/>
                <a:gd name="connsiteX6" fmla="*/ 2381 w 7588668"/>
                <a:gd name="connsiteY6" fmla="*/ 0 h 388840"/>
                <a:gd name="connsiteX0" fmla="*/ 459 w 7586746"/>
                <a:gd name="connsiteY0" fmla="*/ 0 h 388840"/>
                <a:gd name="connsiteX1" fmla="*/ 7586746 w 7586746"/>
                <a:gd name="connsiteY1" fmla="*/ 0 h 388840"/>
                <a:gd name="connsiteX2" fmla="*/ 6229584 w 7586746"/>
                <a:gd name="connsiteY2" fmla="*/ 24838 h 388840"/>
                <a:gd name="connsiteX3" fmla="*/ 25297 w 7586746"/>
                <a:gd name="connsiteY3" fmla="*/ 24838 h 388840"/>
                <a:gd name="connsiteX4" fmla="*/ 25297 w 7586746"/>
                <a:gd name="connsiteY4" fmla="*/ 74271 h 388840"/>
                <a:gd name="connsiteX5" fmla="*/ 459 w 7586746"/>
                <a:gd name="connsiteY5" fmla="*/ 388840 h 388840"/>
                <a:gd name="connsiteX6" fmla="*/ 459 w 7586746"/>
                <a:gd name="connsiteY6" fmla="*/ 0 h 388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586746" h="388840">
                  <a:moveTo>
                    <a:pt x="459" y="0"/>
                  </a:moveTo>
                  <a:lnTo>
                    <a:pt x="7586746" y="0"/>
                  </a:lnTo>
                  <a:cubicBezTo>
                    <a:pt x="7134359" y="8279"/>
                    <a:pt x="7584465" y="-110"/>
                    <a:pt x="6229584" y="24838"/>
                  </a:cubicBezTo>
                  <a:lnTo>
                    <a:pt x="25297" y="24838"/>
                  </a:lnTo>
                  <a:lnTo>
                    <a:pt x="25297" y="74271"/>
                  </a:lnTo>
                  <a:lnTo>
                    <a:pt x="459" y="388840"/>
                  </a:lnTo>
                  <a:cubicBezTo>
                    <a:pt x="2046" y="259227"/>
                    <a:pt x="-1128" y="129613"/>
                    <a:pt x="459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703769" y="325786"/>
            <a:ext cx="47114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Myriad Pro" panose="020B0503030403020204" pitchFamily="34" charset="0"/>
              </a:rPr>
              <a:t>Future plan</a:t>
            </a:r>
            <a:endParaRPr lang="en-US" sz="2800" b="1" dirty="0">
              <a:latin typeface="Myriad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1519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2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0431886" y="425003"/>
            <a:ext cx="1760113" cy="101743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36000">
                <a:schemeClr val="accent1">
                  <a:lumMod val="89000"/>
                </a:schemeClr>
              </a:gs>
              <a:gs pos="66000">
                <a:schemeClr val="accent1">
                  <a:lumMod val="75000"/>
                </a:schemeClr>
              </a:gs>
              <a:gs pos="97000">
                <a:srgbClr val="5E0807"/>
              </a:gs>
            </a:gsLst>
            <a:lin ang="0" scaled="1"/>
            <a:tileRect/>
          </a:gradFill>
          <a:ln>
            <a:noFill/>
          </a:ln>
          <a:effectLst>
            <a:outerShdw blurRad="127000" dist="88900" dir="2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0" y="425003"/>
            <a:ext cx="10290220" cy="1017431"/>
            <a:chOff x="0" y="425003"/>
            <a:chExt cx="10290220" cy="1017431"/>
          </a:xfrm>
        </p:grpSpPr>
        <p:sp>
          <p:nvSpPr>
            <p:cNvPr id="2" name="Rectangle 1"/>
            <p:cNvSpPr/>
            <p:nvPr/>
          </p:nvSpPr>
          <p:spPr>
            <a:xfrm>
              <a:off x="0" y="425003"/>
              <a:ext cx="10290220" cy="1017431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127000" dist="88900" dir="84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777240" rIns="457200" rtlCol="0" anchor="ctr"/>
            <a:lstStyle/>
            <a:p>
              <a:r>
                <a:rPr lang="en-US" sz="4000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Demonstration</a:t>
              </a:r>
              <a:endParaRPr lang="en-US" sz="4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4" name="Oval 3"/>
            <p:cNvSpPr/>
            <p:nvPr/>
          </p:nvSpPr>
          <p:spPr>
            <a:xfrm>
              <a:off x="425047" y="821251"/>
              <a:ext cx="224934" cy="224934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6" name="Picture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8689" y="1985877"/>
            <a:ext cx="4394200" cy="439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71577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3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0431886" y="425003"/>
            <a:ext cx="1760113" cy="101743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36000">
                <a:schemeClr val="accent1">
                  <a:lumMod val="89000"/>
                </a:schemeClr>
              </a:gs>
              <a:gs pos="66000">
                <a:schemeClr val="accent1">
                  <a:lumMod val="75000"/>
                </a:schemeClr>
              </a:gs>
              <a:gs pos="97000">
                <a:srgbClr val="5E0807"/>
              </a:gs>
            </a:gsLst>
            <a:lin ang="0" scaled="1"/>
            <a:tileRect/>
          </a:gradFill>
          <a:ln>
            <a:noFill/>
          </a:ln>
          <a:effectLst>
            <a:outerShdw blurRad="127000" dist="88900" dir="2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0" y="425003"/>
            <a:ext cx="10290220" cy="1017431"/>
            <a:chOff x="0" y="425003"/>
            <a:chExt cx="10290220" cy="1017431"/>
          </a:xfrm>
        </p:grpSpPr>
        <p:sp>
          <p:nvSpPr>
            <p:cNvPr id="2" name="Rectangle 1"/>
            <p:cNvSpPr/>
            <p:nvPr/>
          </p:nvSpPr>
          <p:spPr>
            <a:xfrm>
              <a:off x="0" y="425003"/>
              <a:ext cx="10290220" cy="1017431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127000" dist="88900" dir="84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777240" rIns="457200" rtlCol="0" anchor="ctr"/>
            <a:lstStyle/>
            <a:p>
              <a:r>
                <a:rPr lang="en-US" sz="4000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Questions &amp; Answers</a:t>
              </a:r>
              <a:endParaRPr lang="en-US" sz="4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4" name="Oval 3"/>
            <p:cNvSpPr/>
            <p:nvPr/>
          </p:nvSpPr>
          <p:spPr>
            <a:xfrm>
              <a:off x="425047" y="821251"/>
              <a:ext cx="224934" cy="224934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4514" y="2186737"/>
            <a:ext cx="5102392" cy="306143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997068" y="5475499"/>
            <a:ext cx="43572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C00000"/>
                </a:solidFill>
              </a:rPr>
              <a:t>Thanks for your listening</a:t>
            </a:r>
            <a:endParaRPr lang="en-US" sz="3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927526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3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0431886" y="425003"/>
            <a:ext cx="1760113" cy="101743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36000">
                <a:schemeClr val="accent1">
                  <a:lumMod val="89000"/>
                </a:schemeClr>
              </a:gs>
              <a:gs pos="66000">
                <a:schemeClr val="accent1">
                  <a:lumMod val="75000"/>
                </a:schemeClr>
              </a:gs>
              <a:gs pos="97000">
                <a:srgbClr val="5E0807"/>
              </a:gs>
            </a:gsLst>
            <a:lin ang="0" scaled="1"/>
            <a:tileRect/>
          </a:gradFill>
          <a:ln>
            <a:noFill/>
          </a:ln>
          <a:effectLst>
            <a:outerShdw blurRad="127000" dist="88900" dir="2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0" y="425003"/>
            <a:ext cx="10290220" cy="1017431"/>
            <a:chOff x="0" y="425003"/>
            <a:chExt cx="10290220" cy="1017431"/>
          </a:xfrm>
        </p:grpSpPr>
        <p:sp>
          <p:nvSpPr>
            <p:cNvPr id="2" name="Rectangle 1"/>
            <p:cNvSpPr/>
            <p:nvPr/>
          </p:nvSpPr>
          <p:spPr>
            <a:xfrm>
              <a:off x="0" y="425003"/>
              <a:ext cx="10290220" cy="1017431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127000" dist="88900" dir="84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777240" rIns="457200" rtlCol="0" anchor="ctr"/>
            <a:lstStyle/>
            <a:p>
              <a:r>
                <a:rPr lang="en-US" sz="4000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About us</a:t>
              </a:r>
              <a:endParaRPr lang="en-US" sz="4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4" name="Oval 3"/>
            <p:cNvSpPr/>
            <p:nvPr/>
          </p:nvSpPr>
          <p:spPr>
            <a:xfrm>
              <a:off x="425047" y="821251"/>
              <a:ext cx="224934" cy="224934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496143" y="2304109"/>
            <a:ext cx="2294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 smtClean="0">
                <a:solidFill>
                  <a:srgbClr val="C00000"/>
                </a:solidFill>
                <a:latin typeface="Myriad Pro Cond" panose="020B0506030403020204" pitchFamily="34" charset="0"/>
              </a:rPr>
              <a:t>Supervisor</a:t>
            </a:r>
            <a:endParaRPr lang="en-US" sz="2800" dirty="0">
              <a:solidFill>
                <a:srgbClr val="C00000"/>
              </a:solidFill>
              <a:latin typeface="Myriad Pro Cond" panose="020B0506030403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18652" y="2304109"/>
            <a:ext cx="47114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latin typeface="Myriad Pro" panose="020B0503030403020204" pitchFamily="34" charset="0"/>
              </a:rPr>
              <a:t>Lại</a:t>
            </a:r>
            <a:r>
              <a:rPr lang="en-US" sz="2800" b="1" dirty="0" smtClean="0">
                <a:latin typeface="Myriad Pro" panose="020B0503030403020204" pitchFamily="34" charset="0"/>
              </a:rPr>
              <a:t> </a:t>
            </a:r>
            <a:r>
              <a:rPr lang="en-US" sz="2800" b="1" dirty="0" err="1" smtClean="0">
                <a:latin typeface="Myriad Pro" panose="020B0503030403020204" pitchFamily="34" charset="0"/>
              </a:rPr>
              <a:t>Đức</a:t>
            </a:r>
            <a:r>
              <a:rPr lang="en-US" sz="2800" b="1" dirty="0" smtClean="0">
                <a:latin typeface="Myriad Pro" panose="020B0503030403020204" pitchFamily="34" charset="0"/>
              </a:rPr>
              <a:t> </a:t>
            </a:r>
            <a:r>
              <a:rPr lang="en-US" sz="2800" b="1" dirty="0" err="1">
                <a:latin typeface="Myriad Pro" panose="020B0503030403020204" pitchFamily="34" charset="0"/>
              </a:rPr>
              <a:t>H</a:t>
            </a:r>
            <a:r>
              <a:rPr lang="en-US" sz="2800" b="1" dirty="0" err="1" smtClean="0">
                <a:latin typeface="Myriad Pro" panose="020B0503030403020204" pitchFamily="34" charset="0"/>
              </a:rPr>
              <a:t>ùng</a:t>
            </a:r>
            <a:endParaRPr lang="en-US" sz="2800" b="1" dirty="0">
              <a:latin typeface="Myriad Pro" panose="020B0503030403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96143" y="3032049"/>
            <a:ext cx="2294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 smtClean="0">
                <a:solidFill>
                  <a:srgbClr val="C00000"/>
                </a:solidFill>
                <a:latin typeface="Myriad Pro Cond" panose="020B0506030403020204" pitchFamily="34" charset="0"/>
              </a:rPr>
              <a:t>Leader</a:t>
            </a:r>
            <a:endParaRPr lang="en-US" sz="2800" dirty="0">
              <a:solidFill>
                <a:srgbClr val="C00000"/>
              </a:solidFill>
              <a:latin typeface="Myriad Pro Cond" panose="020B0506030403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118652" y="3032049"/>
            <a:ext cx="47114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latin typeface="Myriad Pro" panose="020B0503030403020204" pitchFamily="34" charset="0"/>
              </a:rPr>
              <a:t>Nguyễn</a:t>
            </a:r>
            <a:r>
              <a:rPr lang="en-US" sz="2800" b="1" dirty="0" smtClean="0">
                <a:latin typeface="Myriad Pro" panose="020B0503030403020204" pitchFamily="34" charset="0"/>
              </a:rPr>
              <a:t> </a:t>
            </a:r>
            <a:r>
              <a:rPr lang="en-US" sz="2800" b="1" dirty="0" err="1" smtClean="0">
                <a:latin typeface="Myriad Pro" panose="020B0503030403020204" pitchFamily="34" charset="0"/>
              </a:rPr>
              <a:t>Duy</a:t>
            </a:r>
            <a:r>
              <a:rPr lang="en-US" sz="2800" b="1" dirty="0" smtClean="0">
                <a:latin typeface="Myriad Pro" panose="020B0503030403020204" pitchFamily="34" charset="0"/>
              </a:rPr>
              <a:t> </a:t>
            </a:r>
            <a:r>
              <a:rPr lang="en-US" sz="2800" b="1" dirty="0" err="1" smtClean="0">
                <a:latin typeface="Myriad Pro" panose="020B0503030403020204" pitchFamily="34" charset="0"/>
              </a:rPr>
              <a:t>Phương</a:t>
            </a:r>
            <a:endParaRPr lang="en-US" sz="2800" b="1" dirty="0">
              <a:latin typeface="Myriad Pro" panose="020B0503030403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96143" y="3759989"/>
            <a:ext cx="2294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 smtClean="0">
                <a:solidFill>
                  <a:srgbClr val="C00000"/>
                </a:solidFill>
                <a:latin typeface="Myriad Pro Cond" panose="020B0506030403020204" pitchFamily="34" charset="0"/>
              </a:rPr>
              <a:t>Member</a:t>
            </a:r>
            <a:endParaRPr lang="en-US" sz="2800" dirty="0">
              <a:solidFill>
                <a:srgbClr val="C00000"/>
              </a:solidFill>
              <a:latin typeface="Myriad Pro Cond" panose="020B0506030403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118652" y="3759989"/>
            <a:ext cx="47114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latin typeface="Myriad Pro" panose="020B0503030403020204" pitchFamily="34" charset="0"/>
              </a:rPr>
              <a:t>Nguyễn</a:t>
            </a:r>
            <a:r>
              <a:rPr lang="en-US" sz="2800" b="1" dirty="0" smtClean="0">
                <a:latin typeface="Myriad Pro" panose="020B0503030403020204" pitchFamily="34" charset="0"/>
              </a:rPr>
              <a:t> </a:t>
            </a:r>
            <a:r>
              <a:rPr lang="en-US" sz="2800" b="1" dirty="0" err="1" smtClean="0">
                <a:latin typeface="Myriad Pro" panose="020B0503030403020204" pitchFamily="34" charset="0"/>
              </a:rPr>
              <a:t>Hữu</a:t>
            </a:r>
            <a:r>
              <a:rPr lang="en-US" sz="2800" b="1" dirty="0" smtClean="0">
                <a:latin typeface="Myriad Pro" panose="020B0503030403020204" pitchFamily="34" charset="0"/>
              </a:rPr>
              <a:t> </a:t>
            </a:r>
            <a:r>
              <a:rPr lang="en-US" sz="2800" b="1" dirty="0" err="1" smtClean="0">
                <a:latin typeface="Myriad Pro" panose="020B0503030403020204" pitchFamily="34" charset="0"/>
              </a:rPr>
              <a:t>Hoàng</a:t>
            </a:r>
            <a:r>
              <a:rPr lang="en-US" sz="2800" b="1" dirty="0" smtClean="0">
                <a:latin typeface="Myriad Pro" panose="020B0503030403020204" pitchFamily="34" charset="0"/>
              </a:rPr>
              <a:t> </a:t>
            </a:r>
            <a:r>
              <a:rPr lang="en-US" sz="2800" b="1" dirty="0" err="1" smtClean="0">
                <a:latin typeface="Myriad Pro" panose="020B0503030403020204" pitchFamily="34" charset="0"/>
              </a:rPr>
              <a:t>Giang</a:t>
            </a:r>
            <a:endParaRPr lang="en-US" sz="2800" b="1" dirty="0">
              <a:latin typeface="Myriad Pro" panose="020B0503030403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496143" y="4487929"/>
            <a:ext cx="2294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 smtClean="0">
                <a:solidFill>
                  <a:srgbClr val="C00000"/>
                </a:solidFill>
                <a:latin typeface="Myriad Pro Cond" panose="020B0506030403020204" pitchFamily="34" charset="0"/>
              </a:rPr>
              <a:t>Member</a:t>
            </a:r>
            <a:endParaRPr lang="en-US" sz="2800" dirty="0">
              <a:solidFill>
                <a:srgbClr val="C00000"/>
              </a:solidFill>
              <a:latin typeface="Myriad Pro Cond" panose="020B0506030403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118652" y="4487929"/>
            <a:ext cx="47114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latin typeface="Myriad Pro" panose="020B0503030403020204" pitchFamily="34" charset="0"/>
              </a:rPr>
              <a:t>Nguyễn</a:t>
            </a:r>
            <a:r>
              <a:rPr lang="en-US" sz="2800" b="1" dirty="0" smtClean="0">
                <a:latin typeface="Myriad Pro" panose="020B0503030403020204" pitchFamily="34" charset="0"/>
              </a:rPr>
              <a:t> </a:t>
            </a:r>
            <a:r>
              <a:rPr lang="en-US" sz="2800" b="1" dirty="0" err="1" smtClean="0">
                <a:latin typeface="Myriad Pro" panose="020B0503030403020204" pitchFamily="34" charset="0"/>
              </a:rPr>
              <a:t>Đức</a:t>
            </a:r>
            <a:r>
              <a:rPr lang="en-US" sz="2800" b="1" dirty="0" smtClean="0">
                <a:latin typeface="Myriad Pro" panose="020B0503030403020204" pitchFamily="34" charset="0"/>
              </a:rPr>
              <a:t> </a:t>
            </a:r>
            <a:r>
              <a:rPr lang="en-US" sz="2800" b="1" dirty="0" err="1" smtClean="0">
                <a:latin typeface="Myriad Pro" panose="020B0503030403020204" pitchFamily="34" charset="0"/>
              </a:rPr>
              <a:t>Thịnh</a:t>
            </a:r>
            <a:endParaRPr lang="en-US" sz="2800" b="1" dirty="0">
              <a:latin typeface="Myriad Pro" panose="020B0503030403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496143" y="5215869"/>
            <a:ext cx="2294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 smtClean="0">
                <a:solidFill>
                  <a:srgbClr val="C00000"/>
                </a:solidFill>
                <a:latin typeface="Myriad Pro Cond" panose="020B0506030403020204" pitchFamily="34" charset="0"/>
              </a:rPr>
              <a:t>Member</a:t>
            </a:r>
            <a:endParaRPr lang="en-US" sz="2800" dirty="0">
              <a:solidFill>
                <a:srgbClr val="C00000"/>
              </a:solidFill>
              <a:latin typeface="Myriad Pro Cond" panose="020B0506030403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118652" y="5215869"/>
            <a:ext cx="47114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latin typeface="Myriad Pro" panose="020B0503030403020204" pitchFamily="34" charset="0"/>
              </a:rPr>
              <a:t>Nguyễn</a:t>
            </a:r>
            <a:r>
              <a:rPr lang="en-US" sz="2800" b="1" dirty="0" smtClean="0">
                <a:latin typeface="Myriad Pro" panose="020B0503030403020204" pitchFamily="34" charset="0"/>
              </a:rPr>
              <a:t> </a:t>
            </a:r>
            <a:r>
              <a:rPr lang="en-US" sz="2800" b="1" dirty="0" err="1" smtClean="0">
                <a:latin typeface="Myriad Pro" panose="020B0503030403020204" pitchFamily="34" charset="0"/>
              </a:rPr>
              <a:t>Quốc</a:t>
            </a:r>
            <a:r>
              <a:rPr lang="en-US" sz="2800" b="1" dirty="0" smtClean="0">
                <a:latin typeface="Myriad Pro" panose="020B0503030403020204" pitchFamily="34" charset="0"/>
              </a:rPr>
              <a:t> </a:t>
            </a:r>
            <a:r>
              <a:rPr lang="en-US" sz="2800" b="1" dirty="0" err="1" smtClean="0">
                <a:latin typeface="Myriad Pro" panose="020B0503030403020204" pitchFamily="34" charset="0"/>
              </a:rPr>
              <a:t>Khánh</a:t>
            </a:r>
            <a:endParaRPr lang="en-US" sz="2800" b="1" dirty="0">
              <a:latin typeface="Myriad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3923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300"/>
                            </p:stCondLst>
                            <p:childTnLst>
                              <p:par>
                                <p:cTn id="1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8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300"/>
                            </p:stCondLst>
                            <p:childTnLst>
                              <p:par>
                                <p:cTn id="2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8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300"/>
                            </p:stCondLst>
                            <p:childTnLst>
                              <p:par>
                                <p:cTn id="3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8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300"/>
                            </p:stCondLst>
                            <p:childTnLst>
                              <p:par>
                                <p:cTn id="3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8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300"/>
                            </p:stCondLst>
                            <p:childTnLst>
                              <p:par>
                                <p:cTn id="4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8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0431886" y="425003"/>
            <a:ext cx="1760113" cy="101743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36000">
                <a:schemeClr val="accent1">
                  <a:lumMod val="89000"/>
                </a:schemeClr>
              </a:gs>
              <a:gs pos="66000">
                <a:schemeClr val="accent1">
                  <a:lumMod val="75000"/>
                </a:schemeClr>
              </a:gs>
              <a:gs pos="97000">
                <a:srgbClr val="5E0807"/>
              </a:gs>
            </a:gsLst>
            <a:lin ang="0" scaled="1"/>
            <a:tileRect/>
          </a:gradFill>
          <a:ln>
            <a:noFill/>
          </a:ln>
          <a:effectLst>
            <a:outerShdw blurRad="127000" dist="88900" dir="2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0" y="425003"/>
            <a:ext cx="10290220" cy="1017431"/>
            <a:chOff x="0" y="425003"/>
            <a:chExt cx="10290220" cy="1017431"/>
          </a:xfrm>
        </p:grpSpPr>
        <p:sp>
          <p:nvSpPr>
            <p:cNvPr id="2" name="Rectangle 1"/>
            <p:cNvSpPr/>
            <p:nvPr/>
          </p:nvSpPr>
          <p:spPr>
            <a:xfrm>
              <a:off x="0" y="425003"/>
              <a:ext cx="10290220" cy="1017431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127000" dist="88900" dir="84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777240" rIns="457200" rtlCol="0" anchor="ctr"/>
            <a:lstStyle/>
            <a:p>
              <a:r>
                <a:rPr lang="en-US" sz="4000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Contents</a:t>
              </a:r>
              <a:endParaRPr lang="en-US" sz="4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4" name="Oval 3"/>
            <p:cNvSpPr/>
            <p:nvPr/>
          </p:nvSpPr>
          <p:spPr>
            <a:xfrm>
              <a:off x="425047" y="821251"/>
              <a:ext cx="224934" cy="224934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496143" y="2304109"/>
            <a:ext cx="2294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C00000"/>
                </a:solidFill>
                <a:latin typeface="Myriad Pro Cond" panose="020B0506030403020204" pitchFamily="34" charset="0"/>
              </a:rPr>
              <a:t>»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118652" y="2304109"/>
            <a:ext cx="47114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Myriad Pro" panose="020B0503030403020204" pitchFamily="34" charset="0"/>
              </a:rPr>
              <a:t>Problems</a:t>
            </a:r>
            <a:endParaRPr lang="en-US" sz="2800" b="1" dirty="0">
              <a:latin typeface="Myriad Pro" panose="020B0503030403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96143" y="3032049"/>
            <a:ext cx="2294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C00000"/>
                </a:solidFill>
                <a:latin typeface="Myriad Pro Cond" panose="020B0506030403020204" pitchFamily="34" charset="0"/>
              </a:rPr>
              <a:t>»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118652" y="3032049"/>
            <a:ext cx="47114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Myriad Pro" panose="020B0503030403020204" pitchFamily="34" charset="0"/>
              </a:rPr>
              <a:t>Solutions</a:t>
            </a:r>
            <a:endParaRPr lang="en-US" sz="2800" b="1" dirty="0">
              <a:latin typeface="Myriad Pro" panose="020B0503030403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96143" y="3759989"/>
            <a:ext cx="2294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C00000"/>
                </a:solidFill>
                <a:latin typeface="Myriad Pro Cond" panose="020B0506030403020204" pitchFamily="34" charset="0"/>
              </a:rPr>
              <a:t>»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118652" y="3759989"/>
            <a:ext cx="55226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Myriad Pro" panose="020B0503030403020204" pitchFamily="34" charset="0"/>
              </a:rPr>
              <a:t>Football Pitches Booking</a:t>
            </a:r>
            <a:endParaRPr lang="en-US" sz="2800" b="1" dirty="0">
              <a:latin typeface="Myriad Pro" panose="020B0503030403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496143" y="4487929"/>
            <a:ext cx="2294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C00000"/>
                </a:solidFill>
                <a:latin typeface="Myriad Pro Cond" panose="020B0506030403020204" pitchFamily="34" charset="0"/>
              </a:rPr>
              <a:t>»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118652" y="4487929"/>
            <a:ext cx="47114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Myriad Pro" panose="020B0503030403020204" pitchFamily="34" charset="0"/>
              </a:rPr>
              <a:t>Demonstration</a:t>
            </a:r>
            <a:endParaRPr lang="en-US" sz="2800" b="1" dirty="0">
              <a:latin typeface="Myriad Pro" panose="020B0503030403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496143" y="5215869"/>
            <a:ext cx="2294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C00000"/>
                </a:solidFill>
                <a:latin typeface="Myriad Pro Cond" panose="020B0506030403020204" pitchFamily="34" charset="0"/>
              </a:rPr>
              <a:t>»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118652" y="5215869"/>
            <a:ext cx="47114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Myriad Pro" panose="020B0503030403020204" pitchFamily="34" charset="0"/>
              </a:rPr>
              <a:t>Questions &amp; Answers</a:t>
            </a:r>
            <a:endParaRPr lang="en-US" sz="2800" b="1" dirty="0">
              <a:latin typeface="Myriad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845824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300"/>
                            </p:stCondLst>
                            <p:childTnLst>
                              <p:par>
                                <p:cTn id="1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800"/>
                            </p:stCondLst>
                            <p:childTnLst>
                              <p:par>
                                <p:cTn id="2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300"/>
                            </p:stCondLst>
                            <p:childTnLst>
                              <p:par>
                                <p:cTn id="2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800"/>
                            </p:stCondLst>
                            <p:childTnLst>
                              <p:par>
                                <p:cTn id="3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300"/>
                            </p:stCondLst>
                            <p:childTnLst>
                              <p:par>
                                <p:cTn id="4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0431886" y="425003"/>
            <a:ext cx="1760113" cy="101743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36000">
                <a:schemeClr val="accent1">
                  <a:lumMod val="89000"/>
                </a:schemeClr>
              </a:gs>
              <a:gs pos="66000">
                <a:schemeClr val="accent1">
                  <a:lumMod val="75000"/>
                </a:schemeClr>
              </a:gs>
              <a:gs pos="97000">
                <a:srgbClr val="5E0807"/>
              </a:gs>
            </a:gsLst>
            <a:lin ang="0" scaled="1"/>
            <a:tileRect/>
          </a:gradFill>
          <a:ln>
            <a:noFill/>
          </a:ln>
          <a:effectLst>
            <a:outerShdw blurRad="127000" dist="88900" dir="2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0" y="425003"/>
            <a:ext cx="10290220" cy="1017431"/>
            <a:chOff x="0" y="425003"/>
            <a:chExt cx="10290220" cy="1017431"/>
          </a:xfrm>
        </p:grpSpPr>
        <p:sp>
          <p:nvSpPr>
            <p:cNvPr id="2" name="Rectangle 1"/>
            <p:cNvSpPr/>
            <p:nvPr/>
          </p:nvSpPr>
          <p:spPr>
            <a:xfrm>
              <a:off x="0" y="425003"/>
              <a:ext cx="10290220" cy="1017431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127000" dist="88900" dir="84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777240" rIns="457200" rtlCol="0" anchor="ctr"/>
            <a:lstStyle/>
            <a:p>
              <a:r>
                <a:rPr lang="en-US" sz="4000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Problems</a:t>
              </a:r>
              <a:endParaRPr lang="en-US" sz="4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4" name="Oval 3"/>
            <p:cNvSpPr/>
            <p:nvPr/>
          </p:nvSpPr>
          <p:spPr>
            <a:xfrm>
              <a:off x="425047" y="821251"/>
              <a:ext cx="224934" cy="224934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649981" y="1838682"/>
            <a:ext cx="47114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C00000"/>
                </a:solidFill>
                <a:latin typeface="Myriad Pro Cond" panose="020B0506030403020204" pitchFamily="34" charset="0"/>
              </a:rPr>
              <a:t>»	</a:t>
            </a:r>
            <a:r>
              <a:rPr lang="en-US" sz="2800" b="1" dirty="0" smtClean="0">
                <a:latin typeface="Myriad Pro" panose="020B0503030403020204" pitchFamily="34" charset="0"/>
              </a:rPr>
              <a:t>What do users need?</a:t>
            </a:r>
            <a:endParaRPr lang="en-US" sz="2800" b="1" dirty="0">
              <a:latin typeface="Myriad Pro" panose="020B0503030403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51813" y="5465062"/>
            <a:ext cx="30912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Myriad Pro" panose="020B0503030403020204" pitchFamily="34" charset="0"/>
              </a:rPr>
              <a:t>- Improving the health</a:t>
            </a:r>
          </a:p>
          <a:p>
            <a:r>
              <a:rPr lang="en-US" sz="2400" dirty="0" smtClean="0">
                <a:latin typeface="Myriad Pro" panose="020B0503030403020204" pitchFamily="34" charset="0"/>
              </a:rPr>
              <a:t>- Saving time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902" y="3098042"/>
            <a:ext cx="2367020" cy="2367020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7999008" y="5465062"/>
            <a:ext cx="33832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Myriad Pro" panose="020B0503030403020204" pitchFamily="34" charset="0"/>
              </a:rPr>
              <a:t>- Football pitches system</a:t>
            </a:r>
          </a:p>
          <a:p>
            <a:r>
              <a:rPr lang="en-US" sz="2400" dirty="0" smtClean="0">
                <a:latin typeface="Myriad Pro" panose="020B0503030403020204" pitchFamily="34" charset="0"/>
              </a:rPr>
              <a:t>- Hold football awards</a:t>
            </a: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0642" y="3098042"/>
            <a:ext cx="2719955" cy="2368047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1514902" y="2626450"/>
            <a:ext cx="23670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Myriad Pro Cond" panose="020B0506030403020204" pitchFamily="34" charset="0"/>
              </a:rPr>
              <a:t>Customer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330643" y="2626450"/>
            <a:ext cx="27199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Myriad Pro Cond" panose="020B0506030403020204" pitchFamily="34" charset="0"/>
              </a:rPr>
              <a:t>Service provider</a:t>
            </a:r>
          </a:p>
        </p:txBody>
      </p:sp>
      <p:sp>
        <p:nvSpPr>
          <p:cNvPr id="28" name="Left-Right Arrow 27"/>
          <p:cNvSpPr/>
          <p:nvPr/>
        </p:nvSpPr>
        <p:spPr>
          <a:xfrm>
            <a:off x="4413960" y="3798979"/>
            <a:ext cx="3384644" cy="965145"/>
          </a:xfrm>
          <a:prstGeom prst="leftRightArrow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Myriad Pro Cond" panose="020B0506030403020204" pitchFamily="34" charset="0"/>
              </a:rPr>
              <a:t>Services</a:t>
            </a:r>
            <a:endParaRPr lang="en-US" dirty="0">
              <a:latin typeface="Myriad Pro Cond" panose="020B050603040302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193820" y="3436428"/>
            <a:ext cx="182492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C00000"/>
                </a:solidFill>
                <a:latin typeface="Myriad Pro Cond" panose="020B0506030403020204" pitchFamily="34" charset="0"/>
              </a:rPr>
              <a:t>Problems are</a:t>
            </a:r>
          </a:p>
          <a:p>
            <a:pPr algn="ctr"/>
            <a:r>
              <a:rPr lang="en-US" sz="2800" b="1" dirty="0" smtClean="0">
                <a:solidFill>
                  <a:srgbClr val="C00000"/>
                </a:solidFill>
                <a:latin typeface="Myriad Pro Cond" panose="020B0506030403020204" pitchFamily="34" charset="0"/>
              </a:rPr>
              <a:t>solved?</a:t>
            </a:r>
            <a:endParaRPr lang="en-US" sz="2800" b="1" dirty="0">
              <a:solidFill>
                <a:srgbClr val="C00000"/>
              </a:solidFill>
              <a:latin typeface="Myriad Pro Cond" panose="020B0506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0593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3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800"/>
                            </p:stCondLst>
                            <p:childTnLst>
                              <p:par>
                                <p:cTn id="18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300"/>
                            </p:stCondLst>
                            <p:childTnLst>
                              <p:par>
                                <p:cTn id="2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4.44444E-6 L -0.00039 0.10601 " pathEditMode="relative" rAng="0" ptsTypes="AA">
                                      <p:cBhvr>
                                        <p:cTn id="5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5301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/>
      <p:bldP spid="17" grpId="0"/>
      <p:bldP spid="22" grpId="0"/>
      <p:bldP spid="26" grpId="0"/>
      <p:bldP spid="27" grpId="0"/>
      <p:bldP spid="28" grpId="0" animBg="1"/>
      <p:bldP spid="28" grpId="1" animBg="1"/>
      <p:bldP spid="2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6078828"/>
            <a:ext cx="12192000" cy="77917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100000"/>
                </a:schemeClr>
              </a:gs>
              <a:gs pos="46000">
                <a:schemeClr val="accent1">
                  <a:lumMod val="89000"/>
                </a:schemeClr>
              </a:gs>
              <a:gs pos="66000">
                <a:schemeClr val="accent1">
                  <a:lumMod val="75000"/>
                </a:schemeClr>
              </a:gs>
              <a:gs pos="97000">
                <a:srgbClr val="5E0708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533" y="1163265"/>
            <a:ext cx="5364516" cy="442901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03769" y="325786"/>
            <a:ext cx="47114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Myriad Pro" panose="020B0503030403020204" pitchFamily="34" charset="0"/>
              </a:rPr>
              <a:t>Current system</a:t>
            </a:r>
            <a:endParaRPr lang="en-US" sz="2800" b="1" dirty="0">
              <a:latin typeface="Myriad Pro" panose="020B0503030403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25886" y="2532325"/>
            <a:ext cx="1443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Myriad Pro Cond" panose="020B0506030403020204" pitchFamily="34" charset="0"/>
              </a:rPr>
              <a:t>Wasting time</a:t>
            </a:r>
            <a:endParaRPr lang="en-US" sz="2400" dirty="0">
              <a:latin typeface="Myriad Pro Cond" panose="020B0506030403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464867" y="2030678"/>
            <a:ext cx="21003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Myriad Pro Cond" panose="020B0506030403020204" pitchFamily="34" charset="0"/>
              </a:rPr>
              <a:t>Complicated process</a:t>
            </a:r>
            <a:endParaRPr lang="en-US" sz="2400" dirty="0">
              <a:latin typeface="Myriad Pro Cond" panose="020B0506030403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680287" y="3903230"/>
            <a:ext cx="25117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Myriad Pro Cond" panose="020B0506030403020204" pitchFamily="34" charset="0"/>
              </a:rPr>
              <a:t>Ineffective management</a:t>
            </a:r>
            <a:endParaRPr lang="en-US" sz="2400" dirty="0">
              <a:latin typeface="Myriad Pro Cond" panose="020B0506030403020204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8288" y="3521497"/>
            <a:ext cx="2434296" cy="2336921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9731735" y="5592280"/>
            <a:ext cx="16375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Myriad Pro Cond" panose="020B0506030403020204" pitchFamily="34" charset="0"/>
              </a:rPr>
              <a:t>Limited choices</a:t>
            </a:r>
            <a:endParaRPr lang="en-US" sz="2400" dirty="0">
              <a:latin typeface="Myriad Pro Cond" panose="020B0506030403020204" pitchFamily="34" charset="0"/>
            </a:endParaRPr>
          </a:p>
        </p:txBody>
      </p:sp>
      <p:pic>
        <p:nvPicPr>
          <p:cNvPr id="17" name="Picture 16" descr="D:\clock.jp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1120" y="1163265"/>
            <a:ext cx="1403217" cy="13295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9408" y="696446"/>
            <a:ext cx="1591238" cy="1329521"/>
          </a:xfrm>
          <a:prstGeom prst="rect">
            <a:avLst/>
          </a:prstGeom>
        </p:spPr>
      </p:pic>
      <p:pic>
        <p:nvPicPr>
          <p:cNvPr id="19" name="Picture 18" descr="D:\MP9004327281-300x200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042526" y="2558574"/>
            <a:ext cx="1787234" cy="1361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Picture 19" descr="D:\Choice.jpe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4810" y="4364895"/>
            <a:ext cx="1791350" cy="1227385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TextBox 20"/>
          <p:cNvSpPr txBox="1"/>
          <p:nvPr/>
        </p:nvSpPr>
        <p:spPr>
          <a:xfrm>
            <a:off x="1021533" y="5638446"/>
            <a:ext cx="4608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yriad Pro Cond" panose="020B0506030403020204" pitchFamily="34" charset="0"/>
              </a:rPr>
              <a:t>Example: </a:t>
            </a:r>
            <a:r>
              <a:rPr lang="en-US" dirty="0" smtClean="0">
                <a:latin typeface="Myriad Pro Cond" panose="020B0506030403020204" pitchFamily="34" charset="0"/>
                <a:hlinkClick r:id="rId9"/>
              </a:rPr>
              <a:t>tuyensonsport.vn</a:t>
            </a:r>
            <a:r>
              <a:rPr lang="en-US" dirty="0">
                <a:latin typeface="Myriad Pro Cond" panose="020B0506030403020204" pitchFamily="34" charset="0"/>
              </a:rPr>
              <a:t>, </a:t>
            </a:r>
            <a:r>
              <a:rPr lang="en-US" dirty="0" smtClean="0">
                <a:latin typeface="Myriad Pro Cond" panose="020B0506030403020204" pitchFamily="34" charset="0"/>
                <a:hlinkClick r:id="rId10"/>
              </a:rPr>
              <a:t>datsan.com.vn</a:t>
            </a:r>
            <a:r>
              <a:rPr lang="en-US" dirty="0" smtClean="0">
                <a:latin typeface="Myriad Pro Cond" panose="020B0506030403020204" pitchFamily="34" charset="0"/>
              </a:rPr>
              <a:t>, </a:t>
            </a:r>
            <a:r>
              <a:rPr lang="en-US" dirty="0" smtClean="0">
                <a:latin typeface="Myriad Pro Cond" panose="020B0506030403020204" pitchFamily="34" charset="0"/>
                <a:hlinkClick r:id="rId11"/>
              </a:rPr>
              <a:t>webbongda.net</a:t>
            </a:r>
            <a:r>
              <a:rPr lang="en-US" dirty="0" smtClean="0">
                <a:latin typeface="Myriad Pro Cond" panose="020B0506030403020204" pitchFamily="34" charset="0"/>
              </a:rPr>
              <a:t>,...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0" y="820658"/>
            <a:ext cx="8399395" cy="388840"/>
            <a:chOff x="0" y="820658"/>
            <a:chExt cx="8399395" cy="388840"/>
          </a:xfrm>
        </p:grpSpPr>
        <p:cxnSp>
          <p:nvCxnSpPr>
            <p:cNvPr id="22" name="Straight Connector 21"/>
            <p:cNvCxnSpPr/>
            <p:nvPr/>
          </p:nvCxnSpPr>
          <p:spPr>
            <a:xfrm>
              <a:off x="0" y="891188"/>
              <a:ext cx="4208929" cy="0"/>
            </a:xfrm>
            <a:prstGeom prst="line">
              <a:avLst/>
            </a:prstGeom>
            <a:ln w="28575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Half Frame 25"/>
            <p:cNvSpPr/>
            <p:nvPr/>
          </p:nvSpPr>
          <p:spPr>
            <a:xfrm>
              <a:off x="812649" y="820658"/>
              <a:ext cx="7586746" cy="388840"/>
            </a:xfrm>
            <a:custGeom>
              <a:avLst/>
              <a:gdLst>
                <a:gd name="connsiteX0" fmla="*/ 0 w 7586287"/>
                <a:gd name="connsiteY0" fmla="*/ 0 h 74515"/>
                <a:gd name="connsiteX1" fmla="*/ 7586287 w 7586287"/>
                <a:gd name="connsiteY1" fmla="*/ 0 h 74515"/>
                <a:gd name="connsiteX2" fmla="*/ 5057550 w 7586287"/>
                <a:gd name="connsiteY2" fmla="*/ 24838 h 74515"/>
                <a:gd name="connsiteX3" fmla="*/ 24838 w 7586287"/>
                <a:gd name="connsiteY3" fmla="*/ 24838 h 74515"/>
                <a:gd name="connsiteX4" fmla="*/ 24838 w 7586287"/>
                <a:gd name="connsiteY4" fmla="*/ 74271 h 74515"/>
                <a:gd name="connsiteX5" fmla="*/ 0 w 7586287"/>
                <a:gd name="connsiteY5" fmla="*/ 74515 h 74515"/>
                <a:gd name="connsiteX6" fmla="*/ 0 w 7586287"/>
                <a:gd name="connsiteY6" fmla="*/ 0 h 74515"/>
                <a:gd name="connsiteX0" fmla="*/ 0 w 7586287"/>
                <a:gd name="connsiteY0" fmla="*/ 0 h 74515"/>
                <a:gd name="connsiteX1" fmla="*/ 7586287 w 7586287"/>
                <a:gd name="connsiteY1" fmla="*/ 0 h 74515"/>
                <a:gd name="connsiteX2" fmla="*/ 6229125 w 7586287"/>
                <a:gd name="connsiteY2" fmla="*/ 24838 h 74515"/>
                <a:gd name="connsiteX3" fmla="*/ 24838 w 7586287"/>
                <a:gd name="connsiteY3" fmla="*/ 24838 h 74515"/>
                <a:gd name="connsiteX4" fmla="*/ 24838 w 7586287"/>
                <a:gd name="connsiteY4" fmla="*/ 74271 h 74515"/>
                <a:gd name="connsiteX5" fmla="*/ 0 w 7586287"/>
                <a:gd name="connsiteY5" fmla="*/ 74515 h 74515"/>
                <a:gd name="connsiteX6" fmla="*/ 0 w 7586287"/>
                <a:gd name="connsiteY6" fmla="*/ 0 h 74515"/>
                <a:gd name="connsiteX0" fmla="*/ 0 w 7586287"/>
                <a:gd name="connsiteY0" fmla="*/ 0 h 74515"/>
                <a:gd name="connsiteX1" fmla="*/ 7586287 w 7586287"/>
                <a:gd name="connsiteY1" fmla="*/ 0 h 74515"/>
                <a:gd name="connsiteX2" fmla="*/ 6229125 w 7586287"/>
                <a:gd name="connsiteY2" fmla="*/ 24838 h 74515"/>
                <a:gd name="connsiteX3" fmla="*/ 24838 w 7586287"/>
                <a:gd name="connsiteY3" fmla="*/ 24838 h 74515"/>
                <a:gd name="connsiteX4" fmla="*/ 24838 w 7586287"/>
                <a:gd name="connsiteY4" fmla="*/ 74271 h 74515"/>
                <a:gd name="connsiteX5" fmla="*/ 0 w 7586287"/>
                <a:gd name="connsiteY5" fmla="*/ 74515 h 74515"/>
                <a:gd name="connsiteX6" fmla="*/ 0 w 7586287"/>
                <a:gd name="connsiteY6" fmla="*/ 0 h 74515"/>
                <a:gd name="connsiteX0" fmla="*/ 0 w 7586287"/>
                <a:gd name="connsiteY0" fmla="*/ 0 h 74515"/>
                <a:gd name="connsiteX1" fmla="*/ 7586287 w 7586287"/>
                <a:gd name="connsiteY1" fmla="*/ 0 h 74515"/>
                <a:gd name="connsiteX2" fmla="*/ 6229125 w 7586287"/>
                <a:gd name="connsiteY2" fmla="*/ 24838 h 74515"/>
                <a:gd name="connsiteX3" fmla="*/ 24838 w 7586287"/>
                <a:gd name="connsiteY3" fmla="*/ 24838 h 74515"/>
                <a:gd name="connsiteX4" fmla="*/ 24838 w 7586287"/>
                <a:gd name="connsiteY4" fmla="*/ 74271 h 74515"/>
                <a:gd name="connsiteX5" fmla="*/ 0 w 7586287"/>
                <a:gd name="connsiteY5" fmla="*/ 74515 h 74515"/>
                <a:gd name="connsiteX6" fmla="*/ 0 w 7586287"/>
                <a:gd name="connsiteY6" fmla="*/ 0 h 74515"/>
                <a:gd name="connsiteX0" fmla="*/ 0 w 7586287"/>
                <a:gd name="connsiteY0" fmla="*/ 0 h 74515"/>
                <a:gd name="connsiteX1" fmla="*/ 7586287 w 7586287"/>
                <a:gd name="connsiteY1" fmla="*/ 0 h 74515"/>
                <a:gd name="connsiteX2" fmla="*/ 6229125 w 7586287"/>
                <a:gd name="connsiteY2" fmla="*/ 24838 h 74515"/>
                <a:gd name="connsiteX3" fmla="*/ 24838 w 7586287"/>
                <a:gd name="connsiteY3" fmla="*/ 24838 h 74515"/>
                <a:gd name="connsiteX4" fmla="*/ 24838 w 7586287"/>
                <a:gd name="connsiteY4" fmla="*/ 74271 h 74515"/>
                <a:gd name="connsiteX5" fmla="*/ 0 w 7586287"/>
                <a:gd name="connsiteY5" fmla="*/ 74515 h 74515"/>
                <a:gd name="connsiteX6" fmla="*/ 0 w 7586287"/>
                <a:gd name="connsiteY6" fmla="*/ 0 h 74515"/>
                <a:gd name="connsiteX0" fmla="*/ 0 w 7586287"/>
                <a:gd name="connsiteY0" fmla="*/ 0 h 74515"/>
                <a:gd name="connsiteX1" fmla="*/ 7586287 w 7586287"/>
                <a:gd name="connsiteY1" fmla="*/ 0 h 74515"/>
                <a:gd name="connsiteX2" fmla="*/ 6229125 w 7586287"/>
                <a:gd name="connsiteY2" fmla="*/ 24838 h 74515"/>
                <a:gd name="connsiteX3" fmla="*/ 24838 w 7586287"/>
                <a:gd name="connsiteY3" fmla="*/ 24838 h 74515"/>
                <a:gd name="connsiteX4" fmla="*/ 24838 w 7586287"/>
                <a:gd name="connsiteY4" fmla="*/ 74271 h 74515"/>
                <a:gd name="connsiteX5" fmla="*/ 0 w 7586287"/>
                <a:gd name="connsiteY5" fmla="*/ 74515 h 74515"/>
                <a:gd name="connsiteX6" fmla="*/ 0 w 7586287"/>
                <a:gd name="connsiteY6" fmla="*/ 0 h 74515"/>
                <a:gd name="connsiteX0" fmla="*/ 4762 w 7591049"/>
                <a:gd name="connsiteY0" fmla="*/ 0 h 388840"/>
                <a:gd name="connsiteX1" fmla="*/ 7591049 w 7591049"/>
                <a:gd name="connsiteY1" fmla="*/ 0 h 388840"/>
                <a:gd name="connsiteX2" fmla="*/ 6233887 w 7591049"/>
                <a:gd name="connsiteY2" fmla="*/ 24838 h 388840"/>
                <a:gd name="connsiteX3" fmla="*/ 29600 w 7591049"/>
                <a:gd name="connsiteY3" fmla="*/ 24838 h 388840"/>
                <a:gd name="connsiteX4" fmla="*/ 29600 w 7591049"/>
                <a:gd name="connsiteY4" fmla="*/ 74271 h 388840"/>
                <a:gd name="connsiteX5" fmla="*/ 0 w 7591049"/>
                <a:gd name="connsiteY5" fmla="*/ 388840 h 388840"/>
                <a:gd name="connsiteX6" fmla="*/ 4762 w 7591049"/>
                <a:gd name="connsiteY6" fmla="*/ 0 h 388840"/>
                <a:gd name="connsiteX0" fmla="*/ 2381 w 7588668"/>
                <a:gd name="connsiteY0" fmla="*/ 0 h 388840"/>
                <a:gd name="connsiteX1" fmla="*/ 7588668 w 7588668"/>
                <a:gd name="connsiteY1" fmla="*/ 0 h 388840"/>
                <a:gd name="connsiteX2" fmla="*/ 6231506 w 7588668"/>
                <a:gd name="connsiteY2" fmla="*/ 24838 h 388840"/>
                <a:gd name="connsiteX3" fmla="*/ 27219 w 7588668"/>
                <a:gd name="connsiteY3" fmla="*/ 24838 h 388840"/>
                <a:gd name="connsiteX4" fmla="*/ 27219 w 7588668"/>
                <a:gd name="connsiteY4" fmla="*/ 74271 h 388840"/>
                <a:gd name="connsiteX5" fmla="*/ 0 w 7588668"/>
                <a:gd name="connsiteY5" fmla="*/ 388840 h 388840"/>
                <a:gd name="connsiteX6" fmla="*/ 2381 w 7588668"/>
                <a:gd name="connsiteY6" fmla="*/ 0 h 388840"/>
                <a:gd name="connsiteX0" fmla="*/ 459 w 7586746"/>
                <a:gd name="connsiteY0" fmla="*/ 0 h 388840"/>
                <a:gd name="connsiteX1" fmla="*/ 7586746 w 7586746"/>
                <a:gd name="connsiteY1" fmla="*/ 0 h 388840"/>
                <a:gd name="connsiteX2" fmla="*/ 6229584 w 7586746"/>
                <a:gd name="connsiteY2" fmla="*/ 24838 h 388840"/>
                <a:gd name="connsiteX3" fmla="*/ 25297 w 7586746"/>
                <a:gd name="connsiteY3" fmla="*/ 24838 h 388840"/>
                <a:gd name="connsiteX4" fmla="*/ 25297 w 7586746"/>
                <a:gd name="connsiteY4" fmla="*/ 74271 h 388840"/>
                <a:gd name="connsiteX5" fmla="*/ 459 w 7586746"/>
                <a:gd name="connsiteY5" fmla="*/ 388840 h 388840"/>
                <a:gd name="connsiteX6" fmla="*/ 459 w 7586746"/>
                <a:gd name="connsiteY6" fmla="*/ 0 h 388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586746" h="388840">
                  <a:moveTo>
                    <a:pt x="459" y="0"/>
                  </a:moveTo>
                  <a:lnTo>
                    <a:pt x="7586746" y="0"/>
                  </a:lnTo>
                  <a:cubicBezTo>
                    <a:pt x="7134359" y="8279"/>
                    <a:pt x="7584465" y="-110"/>
                    <a:pt x="6229584" y="24838"/>
                  </a:cubicBezTo>
                  <a:lnTo>
                    <a:pt x="25297" y="24838"/>
                  </a:lnTo>
                  <a:lnTo>
                    <a:pt x="25297" y="74271"/>
                  </a:lnTo>
                  <a:lnTo>
                    <a:pt x="459" y="388840"/>
                  </a:lnTo>
                  <a:cubicBezTo>
                    <a:pt x="2046" y="259227"/>
                    <a:pt x="-1128" y="129613"/>
                    <a:pt x="459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02188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2" grpId="0"/>
      <p:bldP spid="14" grpId="0"/>
      <p:bldP spid="16" grpId="0"/>
      <p:bldP spid="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0431886" y="425003"/>
            <a:ext cx="1760113" cy="101743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36000">
                <a:schemeClr val="accent1">
                  <a:lumMod val="89000"/>
                </a:schemeClr>
              </a:gs>
              <a:gs pos="66000">
                <a:schemeClr val="accent1">
                  <a:lumMod val="75000"/>
                </a:schemeClr>
              </a:gs>
              <a:gs pos="97000">
                <a:srgbClr val="5E0807"/>
              </a:gs>
            </a:gsLst>
            <a:lin ang="0" scaled="1"/>
            <a:tileRect/>
          </a:gradFill>
          <a:ln>
            <a:noFill/>
          </a:ln>
          <a:effectLst>
            <a:outerShdw blurRad="127000" dist="88900" dir="2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0" y="425003"/>
            <a:ext cx="10290220" cy="1017431"/>
            <a:chOff x="0" y="425003"/>
            <a:chExt cx="10290220" cy="1017431"/>
          </a:xfrm>
        </p:grpSpPr>
        <p:sp>
          <p:nvSpPr>
            <p:cNvPr id="2" name="Rectangle 1"/>
            <p:cNvSpPr/>
            <p:nvPr/>
          </p:nvSpPr>
          <p:spPr>
            <a:xfrm>
              <a:off x="0" y="425003"/>
              <a:ext cx="10290220" cy="1017431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127000" dist="88900" dir="84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777240" rIns="457200" rtlCol="0" anchor="ctr"/>
            <a:lstStyle/>
            <a:p>
              <a:r>
                <a:rPr lang="en-US" sz="4000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Solutions</a:t>
              </a:r>
              <a:endParaRPr lang="en-US" sz="4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4" name="Oval 3"/>
            <p:cNvSpPr/>
            <p:nvPr/>
          </p:nvSpPr>
          <p:spPr>
            <a:xfrm>
              <a:off x="425047" y="821251"/>
              <a:ext cx="224934" cy="224934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649981" y="1838682"/>
            <a:ext cx="69654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C00000"/>
                </a:solidFill>
                <a:latin typeface="Myriad Pro Cond" panose="020B0506030403020204" pitchFamily="34" charset="0"/>
              </a:rPr>
              <a:t>»	</a:t>
            </a:r>
            <a:r>
              <a:rPr lang="en-US" sz="2800" b="1" dirty="0" smtClean="0">
                <a:latin typeface="Myriad Pro" panose="020B0503030403020204" pitchFamily="34" charset="0"/>
              </a:rPr>
              <a:t>New system with more improvement</a:t>
            </a:r>
            <a:endParaRPr lang="en-US" sz="2800" b="1" dirty="0">
              <a:latin typeface="Myriad Pro" panose="020B0503030403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5451" y="2758150"/>
            <a:ext cx="4064270" cy="349793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6018" y="2809981"/>
            <a:ext cx="533725" cy="5337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006221" y="2846010"/>
            <a:ext cx="18807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Myriad Pro" panose="020B0503030403020204" pitchFamily="34" charset="0"/>
              </a:rPr>
              <a:t>More choices</a:t>
            </a:r>
            <a:endParaRPr lang="en-US" sz="2400" dirty="0">
              <a:latin typeface="Myriad Pro" panose="020B0503030403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6018" y="3482794"/>
            <a:ext cx="533725" cy="5337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006221" y="3518823"/>
            <a:ext cx="21065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Myriad Pro" panose="020B0503030403020204" pitchFamily="34" charset="0"/>
              </a:rPr>
              <a:t>Simple process</a:t>
            </a:r>
            <a:endParaRPr lang="en-US" sz="2400" dirty="0">
              <a:latin typeface="Myriad Pro" panose="020B05030304030202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6018" y="4155607"/>
            <a:ext cx="533725" cy="53372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006221" y="4191636"/>
            <a:ext cx="16979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Myriad Pro" panose="020B0503030403020204" pitchFamily="34" charset="0"/>
              </a:rPr>
              <a:t>Saving time</a:t>
            </a:r>
            <a:endParaRPr lang="en-US" sz="2400" dirty="0">
              <a:latin typeface="Myriad Pro" panose="020B0503030403020204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6018" y="4828420"/>
            <a:ext cx="533725" cy="53372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006221" y="4864449"/>
            <a:ext cx="22025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Myriad Pro" panose="020B0503030403020204" pitchFamily="34" charset="0"/>
              </a:rPr>
              <a:t>Easy to manage</a:t>
            </a:r>
            <a:endParaRPr lang="en-US" sz="2400" dirty="0">
              <a:latin typeface="Myriad Pro" panose="020B0503030403020204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6018" y="5501233"/>
            <a:ext cx="533725" cy="53372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2006221" y="5537262"/>
            <a:ext cx="52862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Myriad Pro" panose="020B0503030403020204" pitchFamily="34" charset="0"/>
              </a:rPr>
              <a:t>More chances to promote and advertise</a:t>
            </a:r>
            <a:endParaRPr lang="en-US" sz="2400" dirty="0">
              <a:latin typeface="Myriad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9293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3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8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3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8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3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8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3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/>
      <p:bldP spid="7" grpId="0"/>
      <p:bldP spid="11" grpId="0"/>
      <p:bldP spid="13" grpId="0"/>
      <p:bldP spid="15" grpId="0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0431886" y="425003"/>
            <a:ext cx="1760113" cy="101743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36000">
                <a:schemeClr val="accent1">
                  <a:lumMod val="89000"/>
                </a:schemeClr>
              </a:gs>
              <a:gs pos="66000">
                <a:schemeClr val="accent1">
                  <a:lumMod val="75000"/>
                </a:schemeClr>
              </a:gs>
              <a:gs pos="97000">
                <a:srgbClr val="5E0807"/>
              </a:gs>
            </a:gsLst>
            <a:lin ang="0" scaled="1"/>
            <a:tileRect/>
          </a:gradFill>
          <a:ln>
            <a:noFill/>
          </a:ln>
          <a:effectLst>
            <a:outerShdw blurRad="127000" dist="88900" dir="2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0" y="425003"/>
            <a:ext cx="10290220" cy="1017431"/>
            <a:chOff x="0" y="425003"/>
            <a:chExt cx="10290220" cy="1017431"/>
          </a:xfrm>
        </p:grpSpPr>
        <p:sp>
          <p:nvSpPr>
            <p:cNvPr id="2" name="Rectangle 1"/>
            <p:cNvSpPr/>
            <p:nvPr/>
          </p:nvSpPr>
          <p:spPr>
            <a:xfrm>
              <a:off x="0" y="425003"/>
              <a:ext cx="10290220" cy="1017431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127000" dist="88900" dir="84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777240" rIns="457200" rtlCol="0" anchor="ctr"/>
            <a:lstStyle/>
            <a:p>
              <a:r>
                <a:rPr lang="en-US" sz="4000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Football Pitches Booking</a:t>
              </a:r>
              <a:endParaRPr lang="en-US" sz="4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4" name="Oval 3"/>
            <p:cNvSpPr/>
            <p:nvPr/>
          </p:nvSpPr>
          <p:spPr>
            <a:xfrm>
              <a:off x="425047" y="821251"/>
              <a:ext cx="224934" cy="224934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2759" y="2484068"/>
            <a:ext cx="6100501" cy="4045069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0" y="2199289"/>
            <a:ext cx="8399395" cy="388840"/>
            <a:chOff x="0" y="820658"/>
            <a:chExt cx="8399395" cy="388840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0" y="891188"/>
              <a:ext cx="4208929" cy="0"/>
            </a:xfrm>
            <a:prstGeom prst="line">
              <a:avLst/>
            </a:prstGeom>
            <a:ln w="28575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Half Frame 25"/>
            <p:cNvSpPr/>
            <p:nvPr/>
          </p:nvSpPr>
          <p:spPr>
            <a:xfrm>
              <a:off x="812649" y="820658"/>
              <a:ext cx="7586746" cy="388840"/>
            </a:xfrm>
            <a:custGeom>
              <a:avLst/>
              <a:gdLst>
                <a:gd name="connsiteX0" fmla="*/ 0 w 7586287"/>
                <a:gd name="connsiteY0" fmla="*/ 0 h 74515"/>
                <a:gd name="connsiteX1" fmla="*/ 7586287 w 7586287"/>
                <a:gd name="connsiteY1" fmla="*/ 0 h 74515"/>
                <a:gd name="connsiteX2" fmla="*/ 5057550 w 7586287"/>
                <a:gd name="connsiteY2" fmla="*/ 24838 h 74515"/>
                <a:gd name="connsiteX3" fmla="*/ 24838 w 7586287"/>
                <a:gd name="connsiteY3" fmla="*/ 24838 h 74515"/>
                <a:gd name="connsiteX4" fmla="*/ 24838 w 7586287"/>
                <a:gd name="connsiteY4" fmla="*/ 74271 h 74515"/>
                <a:gd name="connsiteX5" fmla="*/ 0 w 7586287"/>
                <a:gd name="connsiteY5" fmla="*/ 74515 h 74515"/>
                <a:gd name="connsiteX6" fmla="*/ 0 w 7586287"/>
                <a:gd name="connsiteY6" fmla="*/ 0 h 74515"/>
                <a:gd name="connsiteX0" fmla="*/ 0 w 7586287"/>
                <a:gd name="connsiteY0" fmla="*/ 0 h 74515"/>
                <a:gd name="connsiteX1" fmla="*/ 7586287 w 7586287"/>
                <a:gd name="connsiteY1" fmla="*/ 0 h 74515"/>
                <a:gd name="connsiteX2" fmla="*/ 6229125 w 7586287"/>
                <a:gd name="connsiteY2" fmla="*/ 24838 h 74515"/>
                <a:gd name="connsiteX3" fmla="*/ 24838 w 7586287"/>
                <a:gd name="connsiteY3" fmla="*/ 24838 h 74515"/>
                <a:gd name="connsiteX4" fmla="*/ 24838 w 7586287"/>
                <a:gd name="connsiteY4" fmla="*/ 74271 h 74515"/>
                <a:gd name="connsiteX5" fmla="*/ 0 w 7586287"/>
                <a:gd name="connsiteY5" fmla="*/ 74515 h 74515"/>
                <a:gd name="connsiteX6" fmla="*/ 0 w 7586287"/>
                <a:gd name="connsiteY6" fmla="*/ 0 h 74515"/>
                <a:gd name="connsiteX0" fmla="*/ 0 w 7586287"/>
                <a:gd name="connsiteY0" fmla="*/ 0 h 74515"/>
                <a:gd name="connsiteX1" fmla="*/ 7586287 w 7586287"/>
                <a:gd name="connsiteY1" fmla="*/ 0 h 74515"/>
                <a:gd name="connsiteX2" fmla="*/ 6229125 w 7586287"/>
                <a:gd name="connsiteY2" fmla="*/ 24838 h 74515"/>
                <a:gd name="connsiteX3" fmla="*/ 24838 w 7586287"/>
                <a:gd name="connsiteY3" fmla="*/ 24838 h 74515"/>
                <a:gd name="connsiteX4" fmla="*/ 24838 w 7586287"/>
                <a:gd name="connsiteY4" fmla="*/ 74271 h 74515"/>
                <a:gd name="connsiteX5" fmla="*/ 0 w 7586287"/>
                <a:gd name="connsiteY5" fmla="*/ 74515 h 74515"/>
                <a:gd name="connsiteX6" fmla="*/ 0 w 7586287"/>
                <a:gd name="connsiteY6" fmla="*/ 0 h 74515"/>
                <a:gd name="connsiteX0" fmla="*/ 0 w 7586287"/>
                <a:gd name="connsiteY0" fmla="*/ 0 h 74515"/>
                <a:gd name="connsiteX1" fmla="*/ 7586287 w 7586287"/>
                <a:gd name="connsiteY1" fmla="*/ 0 h 74515"/>
                <a:gd name="connsiteX2" fmla="*/ 6229125 w 7586287"/>
                <a:gd name="connsiteY2" fmla="*/ 24838 h 74515"/>
                <a:gd name="connsiteX3" fmla="*/ 24838 w 7586287"/>
                <a:gd name="connsiteY3" fmla="*/ 24838 h 74515"/>
                <a:gd name="connsiteX4" fmla="*/ 24838 w 7586287"/>
                <a:gd name="connsiteY4" fmla="*/ 74271 h 74515"/>
                <a:gd name="connsiteX5" fmla="*/ 0 w 7586287"/>
                <a:gd name="connsiteY5" fmla="*/ 74515 h 74515"/>
                <a:gd name="connsiteX6" fmla="*/ 0 w 7586287"/>
                <a:gd name="connsiteY6" fmla="*/ 0 h 74515"/>
                <a:gd name="connsiteX0" fmla="*/ 0 w 7586287"/>
                <a:gd name="connsiteY0" fmla="*/ 0 h 74515"/>
                <a:gd name="connsiteX1" fmla="*/ 7586287 w 7586287"/>
                <a:gd name="connsiteY1" fmla="*/ 0 h 74515"/>
                <a:gd name="connsiteX2" fmla="*/ 6229125 w 7586287"/>
                <a:gd name="connsiteY2" fmla="*/ 24838 h 74515"/>
                <a:gd name="connsiteX3" fmla="*/ 24838 w 7586287"/>
                <a:gd name="connsiteY3" fmla="*/ 24838 h 74515"/>
                <a:gd name="connsiteX4" fmla="*/ 24838 w 7586287"/>
                <a:gd name="connsiteY4" fmla="*/ 74271 h 74515"/>
                <a:gd name="connsiteX5" fmla="*/ 0 w 7586287"/>
                <a:gd name="connsiteY5" fmla="*/ 74515 h 74515"/>
                <a:gd name="connsiteX6" fmla="*/ 0 w 7586287"/>
                <a:gd name="connsiteY6" fmla="*/ 0 h 74515"/>
                <a:gd name="connsiteX0" fmla="*/ 0 w 7586287"/>
                <a:gd name="connsiteY0" fmla="*/ 0 h 74515"/>
                <a:gd name="connsiteX1" fmla="*/ 7586287 w 7586287"/>
                <a:gd name="connsiteY1" fmla="*/ 0 h 74515"/>
                <a:gd name="connsiteX2" fmla="*/ 6229125 w 7586287"/>
                <a:gd name="connsiteY2" fmla="*/ 24838 h 74515"/>
                <a:gd name="connsiteX3" fmla="*/ 24838 w 7586287"/>
                <a:gd name="connsiteY3" fmla="*/ 24838 h 74515"/>
                <a:gd name="connsiteX4" fmla="*/ 24838 w 7586287"/>
                <a:gd name="connsiteY4" fmla="*/ 74271 h 74515"/>
                <a:gd name="connsiteX5" fmla="*/ 0 w 7586287"/>
                <a:gd name="connsiteY5" fmla="*/ 74515 h 74515"/>
                <a:gd name="connsiteX6" fmla="*/ 0 w 7586287"/>
                <a:gd name="connsiteY6" fmla="*/ 0 h 74515"/>
                <a:gd name="connsiteX0" fmla="*/ 4762 w 7591049"/>
                <a:gd name="connsiteY0" fmla="*/ 0 h 388840"/>
                <a:gd name="connsiteX1" fmla="*/ 7591049 w 7591049"/>
                <a:gd name="connsiteY1" fmla="*/ 0 h 388840"/>
                <a:gd name="connsiteX2" fmla="*/ 6233887 w 7591049"/>
                <a:gd name="connsiteY2" fmla="*/ 24838 h 388840"/>
                <a:gd name="connsiteX3" fmla="*/ 29600 w 7591049"/>
                <a:gd name="connsiteY3" fmla="*/ 24838 h 388840"/>
                <a:gd name="connsiteX4" fmla="*/ 29600 w 7591049"/>
                <a:gd name="connsiteY4" fmla="*/ 74271 h 388840"/>
                <a:gd name="connsiteX5" fmla="*/ 0 w 7591049"/>
                <a:gd name="connsiteY5" fmla="*/ 388840 h 388840"/>
                <a:gd name="connsiteX6" fmla="*/ 4762 w 7591049"/>
                <a:gd name="connsiteY6" fmla="*/ 0 h 388840"/>
                <a:gd name="connsiteX0" fmla="*/ 2381 w 7588668"/>
                <a:gd name="connsiteY0" fmla="*/ 0 h 388840"/>
                <a:gd name="connsiteX1" fmla="*/ 7588668 w 7588668"/>
                <a:gd name="connsiteY1" fmla="*/ 0 h 388840"/>
                <a:gd name="connsiteX2" fmla="*/ 6231506 w 7588668"/>
                <a:gd name="connsiteY2" fmla="*/ 24838 h 388840"/>
                <a:gd name="connsiteX3" fmla="*/ 27219 w 7588668"/>
                <a:gd name="connsiteY3" fmla="*/ 24838 h 388840"/>
                <a:gd name="connsiteX4" fmla="*/ 27219 w 7588668"/>
                <a:gd name="connsiteY4" fmla="*/ 74271 h 388840"/>
                <a:gd name="connsiteX5" fmla="*/ 0 w 7588668"/>
                <a:gd name="connsiteY5" fmla="*/ 388840 h 388840"/>
                <a:gd name="connsiteX6" fmla="*/ 2381 w 7588668"/>
                <a:gd name="connsiteY6" fmla="*/ 0 h 388840"/>
                <a:gd name="connsiteX0" fmla="*/ 459 w 7586746"/>
                <a:gd name="connsiteY0" fmla="*/ 0 h 388840"/>
                <a:gd name="connsiteX1" fmla="*/ 7586746 w 7586746"/>
                <a:gd name="connsiteY1" fmla="*/ 0 h 388840"/>
                <a:gd name="connsiteX2" fmla="*/ 6229584 w 7586746"/>
                <a:gd name="connsiteY2" fmla="*/ 24838 h 388840"/>
                <a:gd name="connsiteX3" fmla="*/ 25297 w 7586746"/>
                <a:gd name="connsiteY3" fmla="*/ 24838 h 388840"/>
                <a:gd name="connsiteX4" fmla="*/ 25297 w 7586746"/>
                <a:gd name="connsiteY4" fmla="*/ 74271 h 388840"/>
                <a:gd name="connsiteX5" fmla="*/ 459 w 7586746"/>
                <a:gd name="connsiteY5" fmla="*/ 388840 h 388840"/>
                <a:gd name="connsiteX6" fmla="*/ 459 w 7586746"/>
                <a:gd name="connsiteY6" fmla="*/ 0 h 388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586746" h="388840">
                  <a:moveTo>
                    <a:pt x="459" y="0"/>
                  </a:moveTo>
                  <a:lnTo>
                    <a:pt x="7586746" y="0"/>
                  </a:lnTo>
                  <a:cubicBezTo>
                    <a:pt x="7134359" y="8279"/>
                    <a:pt x="7584465" y="-110"/>
                    <a:pt x="6229584" y="24838"/>
                  </a:cubicBezTo>
                  <a:lnTo>
                    <a:pt x="25297" y="24838"/>
                  </a:lnTo>
                  <a:lnTo>
                    <a:pt x="25297" y="74271"/>
                  </a:lnTo>
                  <a:lnTo>
                    <a:pt x="459" y="388840"/>
                  </a:lnTo>
                  <a:cubicBezTo>
                    <a:pt x="2046" y="259227"/>
                    <a:pt x="-1128" y="129613"/>
                    <a:pt x="459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703769" y="1704417"/>
            <a:ext cx="47114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Myriad Pro" panose="020B0503030403020204" pitchFamily="34" charset="0"/>
              </a:rPr>
              <a:t>B2B2C business model</a:t>
            </a:r>
          </a:p>
        </p:txBody>
      </p:sp>
    </p:spTree>
    <p:extLst>
      <p:ext uri="{BB962C8B-B14F-4D97-AF65-F5344CB8AC3E}">
        <p14:creationId xmlns:p14="http://schemas.microsoft.com/office/powerpoint/2010/main" val="189802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100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3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8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3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6078828"/>
            <a:ext cx="12192000" cy="77917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100000"/>
                </a:schemeClr>
              </a:gs>
              <a:gs pos="46000">
                <a:schemeClr val="accent1">
                  <a:lumMod val="89000"/>
                </a:schemeClr>
              </a:gs>
              <a:gs pos="66000">
                <a:schemeClr val="accent1">
                  <a:lumMod val="75000"/>
                </a:schemeClr>
              </a:gs>
              <a:gs pos="97000">
                <a:srgbClr val="5E0708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8619" y="1367298"/>
            <a:ext cx="1967522" cy="152796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5432" y="2143509"/>
            <a:ext cx="1883229" cy="188322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6748" y="1751877"/>
            <a:ext cx="2072453" cy="188322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007" y="1360728"/>
            <a:ext cx="1883229" cy="188322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437" y="3279967"/>
            <a:ext cx="3753002" cy="234711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9598" y="4656404"/>
            <a:ext cx="4267200" cy="119503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7115" y="4058728"/>
            <a:ext cx="2046317" cy="153473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7439328" y="1453757"/>
            <a:ext cx="2200275" cy="146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Content Placeholder 3"/>
          <p:cNvPicPr>
            <a:picLocks noGrp="1"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0591" y="3211377"/>
            <a:ext cx="3395830" cy="1222499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0" y="820658"/>
            <a:ext cx="8399395" cy="388840"/>
            <a:chOff x="0" y="820658"/>
            <a:chExt cx="8399395" cy="388840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0" y="891188"/>
              <a:ext cx="4208929" cy="0"/>
            </a:xfrm>
            <a:prstGeom prst="line">
              <a:avLst/>
            </a:prstGeom>
            <a:ln w="28575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Half Frame 25"/>
            <p:cNvSpPr/>
            <p:nvPr/>
          </p:nvSpPr>
          <p:spPr>
            <a:xfrm>
              <a:off x="812649" y="820658"/>
              <a:ext cx="7586746" cy="388840"/>
            </a:xfrm>
            <a:custGeom>
              <a:avLst/>
              <a:gdLst>
                <a:gd name="connsiteX0" fmla="*/ 0 w 7586287"/>
                <a:gd name="connsiteY0" fmla="*/ 0 h 74515"/>
                <a:gd name="connsiteX1" fmla="*/ 7586287 w 7586287"/>
                <a:gd name="connsiteY1" fmla="*/ 0 h 74515"/>
                <a:gd name="connsiteX2" fmla="*/ 5057550 w 7586287"/>
                <a:gd name="connsiteY2" fmla="*/ 24838 h 74515"/>
                <a:gd name="connsiteX3" fmla="*/ 24838 w 7586287"/>
                <a:gd name="connsiteY3" fmla="*/ 24838 h 74515"/>
                <a:gd name="connsiteX4" fmla="*/ 24838 w 7586287"/>
                <a:gd name="connsiteY4" fmla="*/ 74271 h 74515"/>
                <a:gd name="connsiteX5" fmla="*/ 0 w 7586287"/>
                <a:gd name="connsiteY5" fmla="*/ 74515 h 74515"/>
                <a:gd name="connsiteX6" fmla="*/ 0 w 7586287"/>
                <a:gd name="connsiteY6" fmla="*/ 0 h 74515"/>
                <a:gd name="connsiteX0" fmla="*/ 0 w 7586287"/>
                <a:gd name="connsiteY0" fmla="*/ 0 h 74515"/>
                <a:gd name="connsiteX1" fmla="*/ 7586287 w 7586287"/>
                <a:gd name="connsiteY1" fmla="*/ 0 h 74515"/>
                <a:gd name="connsiteX2" fmla="*/ 6229125 w 7586287"/>
                <a:gd name="connsiteY2" fmla="*/ 24838 h 74515"/>
                <a:gd name="connsiteX3" fmla="*/ 24838 w 7586287"/>
                <a:gd name="connsiteY3" fmla="*/ 24838 h 74515"/>
                <a:gd name="connsiteX4" fmla="*/ 24838 w 7586287"/>
                <a:gd name="connsiteY4" fmla="*/ 74271 h 74515"/>
                <a:gd name="connsiteX5" fmla="*/ 0 w 7586287"/>
                <a:gd name="connsiteY5" fmla="*/ 74515 h 74515"/>
                <a:gd name="connsiteX6" fmla="*/ 0 w 7586287"/>
                <a:gd name="connsiteY6" fmla="*/ 0 h 74515"/>
                <a:gd name="connsiteX0" fmla="*/ 0 w 7586287"/>
                <a:gd name="connsiteY0" fmla="*/ 0 h 74515"/>
                <a:gd name="connsiteX1" fmla="*/ 7586287 w 7586287"/>
                <a:gd name="connsiteY1" fmla="*/ 0 h 74515"/>
                <a:gd name="connsiteX2" fmla="*/ 6229125 w 7586287"/>
                <a:gd name="connsiteY2" fmla="*/ 24838 h 74515"/>
                <a:gd name="connsiteX3" fmla="*/ 24838 w 7586287"/>
                <a:gd name="connsiteY3" fmla="*/ 24838 h 74515"/>
                <a:gd name="connsiteX4" fmla="*/ 24838 w 7586287"/>
                <a:gd name="connsiteY4" fmla="*/ 74271 h 74515"/>
                <a:gd name="connsiteX5" fmla="*/ 0 w 7586287"/>
                <a:gd name="connsiteY5" fmla="*/ 74515 h 74515"/>
                <a:gd name="connsiteX6" fmla="*/ 0 w 7586287"/>
                <a:gd name="connsiteY6" fmla="*/ 0 h 74515"/>
                <a:gd name="connsiteX0" fmla="*/ 0 w 7586287"/>
                <a:gd name="connsiteY0" fmla="*/ 0 h 74515"/>
                <a:gd name="connsiteX1" fmla="*/ 7586287 w 7586287"/>
                <a:gd name="connsiteY1" fmla="*/ 0 h 74515"/>
                <a:gd name="connsiteX2" fmla="*/ 6229125 w 7586287"/>
                <a:gd name="connsiteY2" fmla="*/ 24838 h 74515"/>
                <a:gd name="connsiteX3" fmla="*/ 24838 w 7586287"/>
                <a:gd name="connsiteY3" fmla="*/ 24838 h 74515"/>
                <a:gd name="connsiteX4" fmla="*/ 24838 w 7586287"/>
                <a:gd name="connsiteY4" fmla="*/ 74271 h 74515"/>
                <a:gd name="connsiteX5" fmla="*/ 0 w 7586287"/>
                <a:gd name="connsiteY5" fmla="*/ 74515 h 74515"/>
                <a:gd name="connsiteX6" fmla="*/ 0 w 7586287"/>
                <a:gd name="connsiteY6" fmla="*/ 0 h 74515"/>
                <a:gd name="connsiteX0" fmla="*/ 0 w 7586287"/>
                <a:gd name="connsiteY0" fmla="*/ 0 h 74515"/>
                <a:gd name="connsiteX1" fmla="*/ 7586287 w 7586287"/>
                <a:gd name="connsiteY1" fmla="*/ 0 h 74515"/>
                <a:gd name="connsiteX2" fmla="*/ 6229125 w 7586287"/>
                <a:gd name="connsiteY2" fmla="*/ 24838 h 74515"/>
                <a:gd name="connsiteX3" fmla="*/ 24838 w 7586287"/>
                <a:gd name="connsiteY3" fmla="*/ 24838 h 74515"/>
                <a:gd name="connsiteX4" fmla="*/ 24838 w 7586287"/>
                <a:gd name="connsiteY4" fmla="*/ 74271 h 74515"/>
                <a:gd name="connsiteX5" fmla="*/ 0 w 7586287"/>
                <a:gd name="connsiteY5" fmla="*/ 74515 h 74515"/>
                <a:gd name="connsiteX6" fmla="*/ 0 w 7586287"/>
                <a:gd name="connsiteY6" fmla="*/ 0 h 74515"/>
                <a:gd name="connsiteX0" fmla="*/ 0 w 7586287"/>
                <a:gd name="connsiteY0" fmla="*/ 0 h 74515"/>
                <a:gd name="connsiteX1" fmla="*/ 7586287 w 7586287"/>
                <a:gd name="connsiteY1" fmla="*/ 0 h 74515"/>
                <a:gd name="connsiteX2" fmla="*/ 6229125 w 7586287"/>
                <a:gd name="connsiteY2" fmla="*/ 24838 h 74515"/>
                <a:gd name="connsiteX3" fmla="*/ 24838 w 7586287"/>
                <a:gd name="connsiteY3" fmla="*/ 24838 h 74515"/>
                <a:gd name="connsiteX4" fmla="*/ 24838 w 7586287"/>
                <a:gd name="connsiteY4" fmla="*/ 74271 h 74515"/>
                <a:gd name="connsiteX5" fmla="*/ 0 w 7586287"/>
                <a:gd name="connsiteY5" fmla="*/ 74515 h 74515"/>
                <a:gd name="connsiteX6" fmla="*/ 0 w 7586287"/>
                <a:gd name="connsiteY6" fmla="*/ 0 h 74515"/>
                <a:gd name="connsiteX0" fmla="*/ 4762 w 7591049"/>
                <a:gd name="connsiteY0" fmla="*/ 0 h 388840"/>
                <a:gd name="connsiteX1" fmla="*/ 7591049 w 7591049"/>
                <a:gd name="connsiteY1" fmla="*/ 0 h 388840"/>
                <a:gd name="connsiteX2" fmla="*/ 6233887 w 7591049"/>
                <a:gd name="connsiteY2" fmla="*/ 24838 h 388840"/>
                <a:gd name="connsiteX3" fmla="*/ 29600 w 7591049"/>
                <a:gd name="connsiteY3" fmla="*/ 24838 h 388840"/>
                <a:gd name="connsiteX4" fmla="*/ 29600 w 7591049"/>
                <a:gd name="connsiteY4" fmla="*/ 74271 h 388840"/>
                <a:gd name="connsiteX5" fmla="*/ 0 w 7591049"/>
                <a:gd name="connsiteY5" fmla="*/ 388840 h 388840"/>
                <a:gd name="connsiteX6" fmla="*/ 4762 w 7591049"/>
                <a:gd name="connsiteY6" fmla="*/ 0 h 388840"/>
                <a:gd name="connsiteX0" fmla="*/ 2381 w 7588668"/>
                <a:gd name="connsiteY0" fmla="*/ 0 h 388840"/>
                <a:gd name="connsiteX1" fmla="*/ 7588668 w 7588668"/>
                <a:gd name="connsiteY1" fmla="*/ 0 h 388840"/>
                <a:gd name="connsiteX2" fmla="*/ 6231506 w 7588668"/>
                <a:gd name="connsiteY2" fmla="*/ 24838 h 388840"/>
                <a:gd name="connsiteX3" fmla="*/ 27219 w 7588668"/>
                <a:gd name="connsiteY3" fmla="*/ 24838 h 388840"/>
                <a:gd name="connsiteX4" fmla="*/ 27219 w 7588668"/>
                <a:gd name="connsiteY4" fmla="*/ 74271 h 388840"/>
                <a:gd name="connsiteX5" fmla="*/ 0 w 7588668"/>
                <a:gd name="connsiteY5" fmla="*/ 388840 h 388840"/>
                <a:gd name="connsiteX6" fmla="*/ 2381 w 7588668"/>
                <a:gd name="connsiteY6" fmla="*/ 0 h 388840"/>
                <a:gd name="connsiteX0" fmla="*/ 459 w 7586746"/>
                <a:gd name="connsiteY0" fmla="*/ 0 h 388840"/>
                <a:gd name="connsiteX1" fmla="*/ 7586746 w 7586746"/>
                <a:gd name="connsiteY1" fmla="*/ 0 h 388840"/>
                <a:gd name="connsiteX2" fmla="*/ 6229584 w 7586746"/>
                <a:gd name="connsiteY2" fmla="*/ 24838 h 388840"/>
                <a:gd name="connsiteX3" fmla="*/ 25297 w 7586746"/>
                <a:gd name="connsiteY3" fmla="*/ 24838 h 388840"/>
                <a:gd name="connsiteX4" fmla="*/ 25297 w 7586746"/>
                <a:gd name="connsiteY4" fmla="*/ 74271 h 388840"/>
                <a:gd name="connsiteX5" fmla="*/ 459 w 7586746"/>
                <a:gd name="connsiteY5" fmla="*/ 388840 h 388840"/>
                <a:gd name="connsiteX6" fmla="*/ 459 w 7586746"/>
                <a:gd name="connsiteY6" fmla="*/ 0 h 388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586746" h="388840">
                  <a:moveTo>
                    <a:pt x="459" y="0"/>
                  </a:moveTo>
                  <a:lnTo>
                    <a:pt x="7586746" y="0"/>
                  </a:lnTo>
                  <a:cubicBezTo>
                    <a:pt x="7134359" y="8279"/>
                    <a:pt x="7584465" y="-110"/>
                    <a:pt x="6229584" y="24838"/>
                  </a:cubicBezTo>
                  <a:lnTo>
                    <a:pt x="25297" y="24838"/>
                  </a:lnTo>
                  <a:lnTo>
                    <a:pt x="25297" y="74271"/>
                  </a:lnTo>
                  <a:lnTo>
                    <a:pt x="459" y="388840"/>
                  </a:lnTo>
                  <a:cubicBezTo>
                    <a:pt x="2046" y="259227"/>
                    <a:pt x="-1128" y="129613"/>
                    <a:pt x="459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703769" y="325786"/>
            <a:ext cx="47114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Myriad Pro" panose="020B0503030403020204" pitchFamily="34" charset="0"/>
              </a:rPr>
              <a:t>Current system</a:t>
            </a:r>
            <a:endParaRPr lang="en-US" sz="2800" b="1" dirty="0">
              <a:latin typeface="Myriad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199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6078828"/>
            <a:ext cx="12192000" cy="77917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100000"/>
                </a:schemeClr>
              </a:gs>
              <a:gs pos="46000">
                <a:schemeClr val="accent1">
                  <a:lumMod val="89000"/>
                </a:schemeClr>
              </a:gs>
              <a:gs pos="66000">
                <a:schemeClr val="accent1">
                  <a:lumMod val="75000"/>
                </a:schemeClr>
              </a:gs>
              <a:gs pos="97000">
                <a:srgbClr val="5E0708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892648091"/>
              </p:ext>
            </p:extLst>
          </p:nvPr>
        </p:nvGraphicFramePr>
        <p:xfrm>
          <a:off x="3529263" y="1578808"/>
          <a:ext cx="5924883" cy="39499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0" y="820658"/>
            <a:ext cx="8399395" cy="388840"/>
            <a:chOff x="0" y="820658"/>
            <a:chExt cx="8399395" cy="388840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0" y="891188"/>
              <a:ext cx="4208929" cy="0"/>
            </a:xfrm>
            <a:prstGeom prst="line">
              <a:avLst/>
            </a:prstGeom>
            <a:ln w="28575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Half Frame 25"/>
            <p:cNvSpPr/>
            <p:nvPr/>
          </p:nvSpPr>
          <p:spPr>
            <a:xfrm>
              <a:off x="812649" y="820658"/>
              <a:ext cx="7586746" cy="388840"/>
            </a:xfrm>
            <a:custGeom>
              <a:avLst/>
              <a:gdLst>
                <a:gd name="connsiteX0" fmla="*/ 0 w 7586287"/>
                <a:gd name="connsiteY0" fmla="*/ 0 h 74515"/>
                <a:gd name="connsiteX1" fmla="*/ 7586287 w 7586287"/>
                <a:gd name="connsiteY1" fmla="*/ 0 h 74515"/>
                <a:gd name="connsiteX2" fmla="*/ 5057550 w 7586287"/>
                <a:gd name="connsiteY2" fmla="*/ 24838 h 74515"/>
                <a:gd name="connsiteX3" fmla="*/ 24838 w 7586287"/>
                <a:gd name="connsiteY3" fmla="*/ 24838 h 74515"/>
                <a:gd name="connsiteX4" fmla="*/ 24838 w 7586287"/>
                <a:gd name="connsiteY4" fmla="*/ 74271 h 74515"/>
                <a:gd name="connsiteX5" fmla="*/ 0 w 7586287"/>
                <a:gd name="connsiteY5" fmla="*/ 74515 h 74515"/>
                <a:gd name="connsiteX6" fmla="*/ 0 w 7586287"/>
                <a:gd name="connsiteY6" fmla="*/ 0 h 74515"/>
                <a:gd name="connsiteX0" fmla="*/ 0 w 7586287"/>
                <a:gd name="connsiteY0" fmla="*/ 0 h 74515"/>
                <a:gd name="connsiteX1" fmla="*/ 7586287 w 7586287"/>
                <a:gd name="connsiteY1" fmla="*/ 0 h 74515"/>
                <a:gd name="connsiteX2" fmla="*/ 6229125 w 7586287"/>
                <a:gd name="connsiteY2" fmla="*/ 24838 h 74515"/>
                <a:gd name="connsiteX3" fmla="*/ 24838 w 7586287"/>
                <a:gd name="connsiteY3" fmla="*/ 24838 h 74515"/>
                <a:gd name="connsiteX4" fmla="*/ 24838 w 7586287"/>
                <a:gd name="connsiteY4" fmla="*/ 74271 h 74515"/>
                <a:gd name="connsiteX5" fmla="*/ 0 w 7586287"/>
                <a:gd name="connsiteY5" fmla="*/ 74515 h 74515"/>
                <a:gd name="connsiteX6" fmla="*/ 0 w 7586287"/>
                <a:gd name="connsiteY6" fmla="*/ 0 h 74515"/>
                <a:gd name="connsiteX0" fmla="*/ 0 w 7586287"/>
                <a:gd name="connsiteY0" fmla="*/ 0 h 74515"/>
                <a:gd name="connsiteX1" fmla="*/ 7586287 w 7586287"/>
                <a:gd name="connsiteY1" fmla="*/ 0 h 74515"/>
                <a:gd name="connsiteX2" fmla="*/ 6229125 w 7586287"/>
                <a:gd name="connsiteY2" fmla="*/ 24838 h 74515"/>
                <a:gd name="connsiteX3" fmla="*/ 24838 w 7586287"/>
                <a:gd name="connsiteY3" fmla="*/ 24838 h 74515"/>
                <a:gd name="connsiteX4" fmla="*/ 24838 w 7586287"/>
                <a:gd name="connsiteY4" fmla="*/ 74271 h 74515"/>
                <a:gd name="connsiteX5" fmla="*/ 0 w 7586287"/>
                <a:gd name="connsiteY5" fmla="*/ 74515 h 74515"/>
                <a:gd name="connsiteX6" fmla="*/ 0 w 7586287"/>
                <a:gd name="connsiteY6" fmla="*/ 0 h 74515"/>
                <a:gd name="connsiteX0" fmla="*/ 0 w 7586287"/>
                <a:gd name="connsiteY0" fmla="*/ 0 h 74515"/>
                <a:gd name="connsiteX1" fmla="*/ 7586287 w 7586287"/>
                <a:gd name="connsiteY1" fmla="*/ 0 h 74515"/>
                <a:gd name="connsiteX2" fmla="*/ 6229125 w 7586287"/>
                <a:gd name="connsiteY2" fmla="*/ 24838 h 74515"/>
                <a:gd name="connsiteX3" fmla="*/ 24838 w 7586287"/>
                <a:gd name="connsiteY3" fmla="*/ 24838 h 74515"/>
                <a:gd name="connsiteX4" fmla="*/ 24838 w 7586287"/>
                <a:gd name="connsiteY4" fmla="*/ 74271 h 74515"/>
                <a:gd name="connsiteX5" fmla="*/ 0 w 7586287"/>
                <a:gd name="connsiteY5" fmla="*/ 74515 h 74515"/>
                <a:gd name="connsiteX6" fmla="*/ 0 w 7586287"/>
                <a:gd name="connsiteY6" fmla="*/ 0 h 74515"/>
                <a:gd name="connsiteX0" fmla="*/ 0 w 7586287"/>
                <a:gd name="connsiteY0" fmla="*/ 0 h 74515"/>
                <a:gd name="connsiteX1" fmla="*/ 7586287 w 7586287"/>
                <a:gd name="connsiteY1" fmla="*/ 0 h 74515"/>
                <a:gd name="connsiteX2" fmla="*/ 6229125 w 7586287"/>
                <a:gd name="connsiteY2" fmla="*/ 24838 h 74515"/>
                <a:gd name="connsiteX3" fmla="*/ 24838 w 7586287"/>
                <a:gd name="connsiteY3" fmla="*/ 24838 h 74515"/>
                <a:gd name="connsiteX4" fmla="*/ 24838 w 7586287"/>
                <a:gd name="connsiteY4" fmla="*/ 74271 h 74515"/>
                <a:gd name="connsiteX5" fmla="*/ 0 w 7586287"/>
                <a:gd name="connsiteY5" fmla="*/ 74515 h 74515"/>
                <a:gd name="connsiteX6" fmla="*/ 0 w 7586287"/>
                <a:gd name="connsiteY6" fmla="*/ 0 h 74515"/>
                <a:gd name="connsiteX0" fmla="*/ 0 w 7586287"/>
                <a:gd name="connsiteY0" fmla="*/ 0 h 74515"/>
                <a:gd name="connsiteX1" fmla="*/ 7586287 w 7586287"/>
                <a:gd name="connsiteY1" fmla="*/ 0 h 74515"/>
                <a:gd name="connsiteX2" fmla="*/ 6229125 w 7586287"/>
                <a:gd name="connsiteY2" fmla="*/ 24838 h 74515"/>
                <a:gd name="connsiteX3" fmla="*/ 24838 w 7586287"/>
                <a:gd name="connsiteY3" fmla="*/ 24838 h 74515"/>
                <a:gd name="connsiteX4" fmla="*/ 24838 w 7586287"/>
                <a:gd name="connsiteY4" fmla="*/ 74271 h 74515"/>
                <a:gd name="connsiteX5" fmla="*/ 0 w 7586287"/>
                <a:gd name="connsiteY5" fmla="*/ 74515 h 74515"/>
                <a:gd name="connsiteX6" fmla="*/ 0 w 7586287"/>
                <a:gd name="connsiteY6" fmla="*/ 0 h 74515"/>
                <a:gd name="connsiteX0" fmla="*/ 4762 w 7591049"/>
                <a:gd name="connsiteY0" fmla="*/ 0 h 388840"/>
                <a:gd name="connsiteX1" fmla="*/ 7591049 w 7591049"/>
                <a:gd name="connsiteY1" fmla="*/ 0 h 388840"/>
                <a:gd name="connsiteX2" fmla="*/ 6233887 w 7591049"/>
                <a:gd name="connsiteY2" fmla="*/ 24838 h 388840"/>
                <a:gd name="connsiteX3" fmla="*/ 29600 w 7591049"/>
                <a:gd name="connsiteY3" fmla="*/ 24838 h 388840"/>
                <a:gd name="connsiteX4" fmla="*/ 29600 w 7591049"/>
                <a:gd name="connsiteY4" fmla="*/ 74271 h 388840"/>
                <a:gd name="connsiteX5" fmla="*/ 0 w 7591049"/>
                <a:gd name="connsiteY5" fmla="*/ 388840 h 388840"/>
                <a:gd name="connsiteX6" fmla="*/ 4762 w 7591049"/>
                <a:gd name="connsiteY6" fmla="*/ 0 h 388840"/>
                <a:gd name="connsiteX0" fmla="*/ 2381 w 7588668"/>
                <a:gd name="connsiteY0" fmla="*/ 0 h 388840"/>
                <a:gd name="connsiteX1" fmla="*/ 7588668 w 7588668"/>
                <a:gd name="connsiteY1" fmla="*/ 0 h 388840"/>
                <a:gd name="connsiteX2" fmla="*/ 6231506 w 7588668"/>
                <a:gd name="connsiteY2" fmla="*/ 24838 h 388840"/>
                <a:gd name="connsiteX3" fmla="*/ 27219 w 7588668"/>
                <a:gd name="connsiteY3" fmla="*/ 24838 h 388840"/>
                <a:gd name="connsiteX4" fmla="*/ 27219 w 7588668"/>
                <a:gd name="connsiteY4" fmla="*/ 74271 h 388840"/>
                <a:gd name="connsiteX5" fmla="*/ 0 w 7588668"/>
                <a:gd name="connsiteY5" fmla="*/ 388840 h 388840"/>
                <a:gd name="connsiteX6" fmla="*/ 2381 w 7588668"/>
                <a:gd name="connsiteY6" fmla="*/ 0 h 388840"/>
                <a:gd name="connsiteX0" fmla="*/ 459 w 7586746"/>
                <a:gd name="connsiteY0" fmla="*/ 0 h 388840"/>
                <a:gd name="connsiteX1" fmla="*/ 7586746 w 7586746"/>
                <a:gd name="connsiteY1" fmla="*/ 0 h 388840"/>
                <a:gd name="connsiteX2" fmla="*/ 6229584 w 7586746"/>
                <a:gd name="connsiteY2" fmla="*/ 24838 h 388840"/>
                <a:gd name="connsiteX3" fmla="*/ 25297 w 7586746"/>
                <a:gd name="connsiteY3" fmla="*/ 24838 h 388840"/>
                <a:gd name="connsiteX4" fmla="*/ 25297 w 7586746"/>
                <a:gd name="connsiteY4" fmla="*/ 74271 h 388840"/>
                <a:gd name="connsiteX5" fmla="*/ 459 w 7586746"/>
                <a:gd name="connsiteY5" fmla="*/ 388840 h 388840"/>
                <a:gd name="connsiteX6" fmla="*/ 459 w 7586746"/>
                <a:gd name="connsiteY6" fmla="*/ 0 h 388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586746" h="388840">
                  <a:moveTo>
                    <a:pt x="459" y="0"/>
                  </a:moveTo>
                  <a:lnTo>
                    <a:pt x="7586746" y="0"/>
                  </a:lnTo>
                  <a:cubicBezTo>
                    <a:pt x="7134359" y="8279"/>
                    <a:pt x="7584465" y="-110"/>
                    <a:pt x="6229584" y="24838"/>
                  </a:cubicBezTo>
                  <a:lnTo>
                    <a:pt x="25297" y="24838"/>
                  </a:lnTo>
                  <a:lnTo>
                    <a:pt x="25297" y="74271"/>
                  </a:lnTo>
                  <a:lnTo>
                    <a:pt x="459" y="388840"/>
                  </a:lnTo>
                  <a:cubicBezTo>
                    <a:pt x="2046" y="259227"/>
                    <a:pt x="-1128" y="129613"/>
                    <a:pt x="459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703769" y="325786"/>
            <a:ext cx="47114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Myriad Pro" panose="020B0503030403020204" pitchFamily="34" charset="0"/>
              </a:rPr>
              <a:t>Current system</a:t>
            </a:r>
            <a:endParaRPr lang="en-US" sz="2800" b="1" dirty="0">
              <a:latin typeface="Myriad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6216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150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P spid="9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ppt/theme/theme2.xml><?xml version="1.0" encoding="utf-8"?>
<a:theme xmlns:a="http://schemas.openxmlformats.org/drawingml/2006/main" name="Storyboard Layout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TC104033927[[fn=Main Event]]</Template>
  <TotalTime>602</TotalTime>
  <Words>171</Words>
  <Application>Microsoft Office PowerPoint</Application>
  <PresentationFormat>Widescreen</PresentationFormat>
  <Paragraphs>73</Paragraphs>
  <Slides>14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Impact</vt:lpstr>
      <vt:lpstr>Myriad Pro</vt:lpstr>
      <vt:lpstr>Myriad Pro Cond</vt:lpstr>
      <vt:lpstr>Wingdings</vt:lpstr>
      <vt:lpstr>Main Event</vt:lpstr>
      <vt:lpstr>Storyboard Layouts</vt:lpstr>
      <vt:lpstr>FOOTBALL PITCHES BOOKING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FOOTBALL PITCHES BOOKING</dc:title>
  <dc:creator>Thinh Nguyen Duc</dc:creator>
  <cp:lastModifiedBy>Thinh Nguyen Duc</cp:lastModifiedBy>
  <cp:revision>59</cp:revision>
  <dcterms:created xsi:type="dcterms:W3CDTF">2014-05-16T10:48:37Z</dcterms:created>
  <dcterms:modified xsi:type="dcterms:W3CDTF">2014-05-18T21:38:48Z</dcterms:modified>
</cp:coreProperties>
</file>