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58" r:id="rId7"/>
    <p:sldId id="262" r:id="rId8"/>
    <p:sldId id="264" r:id="rId9"/>
    <p:sldId id="268" r:id="rId10"/>
    <p:sldId id="267" r:id="rId11"/>
    <p:sldId id="270" r:id="rId12"/>
    <p:sldId id="272" r:id="rId13"/>
    <p:sldId id="271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07"/>
    <a:srgbClr val="5E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D165-38BB-47D9-B162-7193906A18BD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</dgm:pt>
    <dgm:pt modelId="{45D62613-7466-49A1-A041-F83A0B438F2A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Website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C9DDDAA-1055-4712-B38C-B76778B43366}" type="parTrans" cxnId="{FAD82F03-E3A6-4E21-A2C9-48658068E1F0}">
      <dgm:prSet/>
      <dgm:spPr/>
      <dgm:t>
        <a:bodyPr/>
        <a:lstStyle/>
        <a:p>
          <a:endParaRPr lang="en-US"/>
        </a:p>
      </dgm:t>
    </dgm:pt>
    <dgm:pt modelId="{FB06D128-3AD8-4112-957A-6E3D19D3D053}" type="sibTrans" cxnId="{FAD82F03-E3A6-4E21-A2C9-48658068E1F0}">
      <dgm:prSet/>
      <dgm:spPr/>
      <dgm:t>
        <a:bodyPr/>
        <a:lstStyle/>
        <a:p>
          <a:endParaRPr lang="en-US"/>
        </a:p>
      </dgm:t>
    </dgm:pt>
    <dgm:pt modelId="{ED3FA488-60CF-438A-AA5A-66A5D75AE186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Stadium Manager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5A35471F-C6D1-4D0D-ACAD-ACF33DF5490D}" type="parTrans" cxnId="{8EEAB59B-1574-4C9F-821A-04499EE882D3}">
      <dgm:prSet/>
      <dgm:spPr/>
      <dgm:t>
        <a:bodyPr/>
        <a:lstStyle/>
        <a:p>
          <a:endParaRPr lang="en-US"/>
        </a:p>
      </dgm:t>
    </dgm:pt>
    <dgm:pt modelId="{243150FD-672D-4C94-AC73-D76C310B9B36}" type="sibTrans" cxnId="{8EEAB59B-1574-4C9F-821A-04499EE882D3}">
      <dgm:prSet/>
      <dgm:spPr/>
      <dgm:t>
        <a:bodyPr/>
        <a:lstStyle/>
        <a:p>
          <a:endParaRPr lang="en-US"/>
        </a:p>
      </dgm:t>
    </dgm:pt>
    <dgm:pt modelId="{BC2076AE-0BE8-4D5B-BBEF-F8BC6687E84E}">
      <dgm:prSet phldrT="[Text]" custT="1"/>
      <dgm:spPr/>
      <dgm:t>
        <a:bodyPr/>
        <a:lstStyle/>
        <a:p>
          <a:r>
            <a:rPr lang="en-US" sz="2800" dirty="0" smtClean="0">
              <a:latin typeface="Myriad Pro Cond" panose="020B0506030403020204" pitchFamily="34" charset="0"/>
            </a:rPr>
            <a:t>User</a:t>
          </a:r>
          <a:endParaRPr lang="en-US" sz="2800" dirty="0">
            <a:latin typeface="Myriad Pro Cond" panose="020B0506030403020204" pitchFamily="34" charset="0"/>
          </a:endParaRPr>
        </a:p>
      </dgm:t>
    </dgm:pt>
    <dgm:pt modelId="{393A095C-0EC2-4AD3-A498-B5465B154804}" type="parTrans" cxnId="{9585B045-E297-4C6B-B86C-D76E97E77831}">
      <dgm:prSet/>
      <dgm:spPr/>
      <dgm:t>
        <a:bodyPr/>
        <a:lstStyle/>
        <a:p>
          <a:endParaRPr lang="en-US"/>
        </a:p>
      </dgm:t>
    </dgm:pt>
    <dgm:pt modelId="{C6DAC510-AA0E-4C00-AB2D-0148F7ACD608}" type="sibTrans" cxnId="{9585B045-E297-4C6B-B86C-D76E97E77831}">
      <dgm:prSet/>
      <dgm:spPr/>
      <dgm:t>
        <a:bodyPr/>
        <a:lstStyle/>
        <a:p>
          <a:endParaRPr lang="en-US"/>
        </a:p>
      </dgm:t>
    </dgm:pt>
    <dgm:pt modelId="{9C150DC0-3985-4477-A03A-88206929A8A7}" type="pres">
      <dgm:prSet presAssocID="{9356D165-38BB-47D9-B162-7193906A18BD}" presName="compositeShape" presStyleCnt="0">
        <dgm:presLayoutVars>
          <dgm:dir/>
          <dgm:resizeHandles/>
        </dgm:presLayoutVars>
      </dgm:prSet>
      <dgm:spPr/>
    </dgm:pt>
    <dgm:pt modelId="{E2E13EC8-4F27-4B3B-9C01-19714BEFD260}" type="pres">
      <dgm:prSet presAssocID="{9356D165-38BB-47D9-B162-7193906A18BD}" presName="pyramid" presStyleLbl="node1" presStyleIdx="0" presStyleCnt="1"/>
      <dgm:spPr/>
    </dgm:pt>
    <dgm:pt modelId="{2579C4B0-17C2-4EE7-BEE4-61434DFF8B6C}" type="pres">
      <dgm:prSet presAssocID="{9356D165-38BB-47D9-B162-7193906A18BD}" presName="theList" presStyleCnt="0"/>
      <dgm:spPr/>
    </dgm:pt>
    <dgm:pt modelId="{95A70913-E613-422C-AE4B-A8EB1E07B760}" type="pres">
      <dgm:prSet presAssocID="{45D62613-7466-49A1-A041-F83A0B438F2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0BF30-8FDE-4B13-A153-0A2B198A4877}" type="pres">
      <dgm:prSet presAssocID="{45D62613-7466-49A1-A041-F83A0B438F2A}" presName="aSpace" presStyleCnt="0"/>
      <dgm:spPr/>
    </dgm:pt>
    <dgm:pt modelId="{4834A58D-3C86-4FAB-A29B-14C854CF4C6C}" type="pres">
      <dgm:prSet presAssocID="{ED3FA488-60CF-438A-AA5A-66A5D75AE18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D73BC-DAAE-4C57-9A8D-A1F3108270A3}" type="pres">
      <dgm:prSet presAssocID="{ED3FA488-60CF-438A-AA5A-66A5D75AE186}" presName="aSpace" presStyleCnt="0"/>
      <dgm:spPr/>
    </dgm:pt>
    <dgm:pt modelId="{50181535-36EE-4A39-80FE-CBE33A710656}" type="pres">
      <dgm:prSet presAssocID="{BC2076AE-0BE8-4D5B-BBEF-F8BC6687E8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C3DC-3CF7-436D-B4BA-0249DCE756BD}" type="pres">
      <dgm:prSet presAssocID="{BC2076AE-0BE8-4D5B-BBEF-F8BC6687E84E}" presName="aSpace" presStyleCnt="0"/>
      <dgm:spPr/>
    </dgm:pt>
  </dgm:ptLst>
  <dgm:cxnLst>
    <dgm:cxn modelId="{524A5F20-5345-4F57-8601-3EF085319F91}" type="presOf" srcId="{ED3FA488-60CF-438A-AA5A-66A5D75AE186}" destId="{4834A58D-3C86-4FAB-A29B-14C854CF4C6C}" srcOrd="0" destOrd="0" presId="urn:microsoft.com/office/officeart/2005/8/layout/pyramid2"/>
    <dgm:cxn modelId="{6C68DF64-0342-474A-A521-A14DE993FDED}" type="presOf" srcId="{45D62613-7466-49A1-A041-F83A0B438F2A}" destId="{95A70913-E613-422C-AE4B-A8EB1E07B760}" srcOrd="0" destOrd="0" presId="urn:microsoft.com/office/officeart/2005/8/layout/pyramid2"/>
    <dgm:cxn modelId="{F044C0D1-9A29-4470-BDFE-A7392AB8F568}" type="presOf" srcId="{BC2076AE-0BE8-4D5B-BBEF-F8BC6687E84E}" destId="{50181535-36EE-4A39-80FE-CBE33A710656}" srcOrd="0" destOrd="0" presId="urn:microsoft.com/office/officeart/2005/8/layout/pyramid2"/>
    <dgm:cxn modelId="{9374245B-ED6F-447C-9528-5994C9B9D724}" type="presOf" srcId="{9356D165-38BB-47D9-B162-7193906A18BD}" destId="{9C150DC0-3985-4477-A03A-88206929A8A7}" srcOrd="0" destOrd="0" presId="urn:microsoft.com/office/officeart/2005/8/layout/pyramid2"/>
    <dgm:cxn modelId="{9585B045-E297-4C6B-B86C-D76E97E77831}" srcId="{9356D165-38BB-47D9-B162-7193906A18BD}" destId="{BC2076AE-0BE8-4D5B-BBEF-F8BC6687E84E}" srcOrd="2" destOrd="0" parTransId="{393A095C-0EC2-4AD3-A498-B5465B154804}" sibTransId="{C6DAC510-AA0E-4C00-AB2D-0148F7ACD608}"/>
    <dgm:cxn modelId="{FAD82F03-E3A6-4E21-A2C9-48658068E1F0}" srcId="{9356D165-38BB-47D9-B162-7193906A18BD}" destId="{45D62613-7466-49A1-A041-F83A0B438F2A}" srcOrd="0" destOrd="0" parTransId="{3C9DDDAA-1055-4712-B38C-B76778B43366}" sibTransId="{FB06D128-3AD8-4112-957A-6E3D19D3D053}"/>
    <dgm:cxn modelId="{8EEAB59B-1574-4C9F-821A-04499EE882D3}" srcId="{9356D165-38BB-47D9-B162-7193906A18BD}" destId="{ED3FA488-60CF-438A-AA5A-66A5D75AE186}" srcOrd="1" destOrd="0" parTransId="{5A35471F-C6D1-4D0D-ACAD-ACF33DF5490D}" sibTransId="{243150FD-672D-4C94-AC73-D76C310B9B36}"/>
    <dgm:cxn modelId="{83CE0729-F097-4FA9-A43F-755138842C24}" type="presParOf" srcId="{9C150DC0-3985-4477-A03A-88206929A8A7}" destId="{E2E13EC8-4F27-4B3B-9C01-19714BEFD260}" srcOrd="0" destOrd="0" presId="urn:microsoft.com/office/officeart/2005/8/layout/pyramid2"/>
    <dgm:cxn modelId="{2FDA3A0C-6F58-412B-9EC2-74194BCF79FA}" type="presParOf" srcId="{9C150DC0-3985-4477-A03A-88206929A8A7}" destId="{2579C4B0-17C2-4EE7-BEE4-61434DFF8B6C}" srcOrd="1" destOrd="0" presId="urn:microsoft.com/office/officeart/2005/8/layout/pyramid2"/>
    <dgm:cxn modelId="{24D18C01-216A-4CB3-97D7-2FA77C5EC196}" type="presParOf" srcId="{2579C4B0-17C2-4EE7-BEE4-61434DFF8B6C}" destId="{95A70913-E613-422C-AE4B-A8EB1E07B760}" srcOrd="0" destOrd="0" presId="urn:microsoft.com/office/officeart/2005/8/layout/pyramid2"/>
    <dgm:cxn modelId="{72E202FD-6FD2-47AB-BC58-9A814F0E85E9}" type="presParOf" srcId="{2579C4B0-17C2-4EE7-BEE4-61434DFF8B6C}" destId="{0340BF30-8FDE-4B13-A153-0A2B198A4877}" srcOrd="1" destOrd="0" presId="urn:microsoft.com/office/officeart/2005/8/layout/pyramid2"/>
    <dgm:cxn modelId="{C5A6F763-1731-4F5B-BD7E-9CF5E510436E}" type="presParOf" srcId="{2579C4B0-17C2-4EE7-BEE4-61434DFF8B6C}" destId="{4834A58D-3C86-4FAB-A29B-14C854CF4C6C}" srcOrd="2" destOrd="0" presId="urn:microsoft.com/office/officeart/2005/8/layout/pyramid2"/>
    <dgm:cxn modelId="{1570FCB8-2CCD-4FA8-B419-C374C07AEB4D}" type="presParOf" srcId="{2579C4B0-17C2-4EE7-BEE4-61434DFF8B6C}" destId="{722D73BC-DAAE-4C57-9A8D-A1F3108270A3}" srcOrd="3" destOrd="0" presId="urn:microsoft.com/office/officeart/2005/8/layout/pyramid2"/>
    <dgm:cxn modelId="{2216AD25-148B-4562-8B4D-89A2B701325D}" type="presParOf" srcId="{2579C4B0-17C2-4EE7-BEE4-61434DFF8B6C}" destId="{50181535-36EE-4A39-80FE-CBE33A710656}" srcOrd="4" destOrd="0" presId="urn:microsoft.com/office/officeart/2005/8/layout/pyramid2"/>
    <dgm:cxn modelId="{A3A61209-7270-4BF0-88CF-0769E6B5D20B}" type="presParOf" srcId="{2579C4B0-17C2-4EE7-BEE4-61434DFF8B6C}" destId="{6E48C3DC-3CF7-436D-B4BA-0249DCE756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F99FA-9813-4BBB-8C98-A8D77E7E2AF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EAC992B-FEA7-49D2-839F-7A4470837E73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Find available pitches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016A9C1E-36D7-4814-8DFC-E8B6574465F2}" type="par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6BE719BA-6066-4AC8-A63D-DCA7317DC0A9}" type="sibTrans" cxnId="{3D70527C-6101-49CC-89A2-35783D368087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C51406-C16A-4A6C-8873-E9425035DCF9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Book a pitch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23C9F8C9-4D07-41DB-95EA-3F644A3C1AB4}" type="par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8F49281B-D645-487D-AC25-FA9C3A8369FD}" type="sibTrans" cxnId="{7953C0CD-4E12-45CC-9FFB-E51C9C26AEB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320FDFE2-88B4-46D8-893D-B19A9AF20084}">
      <dgm:prSet phldrT="[Text]" custT="1"/>
      <dgm:spPr/>
      <dgm:t>
        <a:bodyPr/>
        <a:lstStyle/>
        <a:p>
          <a:r>
            <a:rPr lang="en-US" sz="2400" dirty="0" smtClean="0">
              <a:latin typeface="Myriad Pro Cond" panose="020B0506030403020204" pitchFamily="34" charset="0"/>
            </a:rPr>
            <a:t>Update booking detail</a:t>
          </a:r>
          <a:endParaRPr lang="en-US" sz="2400" dirty="0">
            <a:latin typeface="Myriad Pro Cond" panose="020B0506030403020204" pitchFamily="34" charset="0"/>
          </a:endParaRPr>
        </a:p>
      </dgm:t>
    </dgm:pt>
    <dgm:pt modelId="{6C57787A-2EE1-422A-A66E-27B0F3CA06BA}" type="par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D6DF3BFE-60BA-4A5B-8A79-DC4644BF25F3}" type="sibTrans" cxnId="{8411AC1C-A378-4F5A-A49B-A8EE58C1A1C9}">
      <dgm:prSet/>
      <dgm:spPr/>
      <dgm:t>
        <a:bodyPr/>
        <a:lstStyle/>
        <a:p>
          <a:endParaRPr lang="en-US">
            <a:latin typeface="Myriad Pro Cond" panose="020B0506030403020204" pitchFamily="34" charset="0"/>
          </a:endParaRPr>
        </a:p>
      </dgm:t>
    </dgm:pt>
    <dgm:pt modelId="{535804BB-0FC5-44E0-9066-404888613CB2}" type="pres">
      <dgm:prSet presAssocID="{536F99FA-9813-4BBB-8C98-A8D77E7E2AFF}" presName="Name0" presStyleCnt="0">
        <dgm:presLayoutVars>
          <dgm:dir/>
          <dgm:resizeHandles val="exact"/>
        </dgm:presLayoutVars>
      </dgm:prSet>
      <dgm:spPr/>
    </dgm:pt>
    <dgm:pt modelId="{A755DED5-FD03-4174-944B-E4F5360F80EB}" type="pres">
      <dgm:prSet presAssocID="{EEAC992B-FEA7-49D2-839F-7A4470837E73}" presName="composite" presStyleCnt="0"/>
      <dgm:spPr/>
    </dgm:pt>
    <dgm:pt modelId="{D24A8CB0-75C3-4285-B2C7-EA0A4200E832}" type="pres">
      <dgm:prSet presAssocID="{EEAC992B-FEA7-49D2-839F-7A4470837E73}" presName="bgChev" presStyleLbl="node1" presStyleIdx="0" presStyleCnt="3"/>
      <dgm:spPr/>
    </dgm:pt>
    <dgm:pt modelId="{795EB95A-616A-4B6A-9B8B-F25EC330DA1B}" type="pres">
      <dgm:prSet presAssocID="{EEAC992B-FEA7-49D2-839F-7A4470837E7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69888-E7BD-4E31-8673-53EC75FD819C}" type="pres">
      <dgm:prSet presAssocID="{6BE719BA-6066-4AC8-A63D-DCA7317DC0A9}" presName="compositeSpace" presStyleCnt="0"/>
      <dgm:spPr/>
    </dgm:pt>
    <dgm:pt modelId="{91748030-F58E-454E-A1C6-FCD54CEF3C12}" type="pres">
      <dgm:prSet presAssocID="{8FC51406-C16A-4A6C-8873-E9425035DCF9}" presName="composite" presStyleCnt="0"/>
      <dgm:spPr/>
    </dgm:pt>
    <dgm:pt modelId="{C0478EF4-3FF0-419E-B877-7980A41E6975}" type="pres">
      <dgm:prSet presAssocID="{8FC51406-C16A-4A6C-8873-E9425035DCF9}" presName="bgChev" presStyleLbl="node1" presStyleIdx="1" presStyleCnt="3"/>
      <dgm:spPr/>
    </dgm:pt>
    <dgm:pt modelId="{76F89EBE-13D7-4CCF-9AA9-4C1C396926C1}" type="pres">
      <dgm:prSet presAssocID="{8FC51406-C16A-4A6C-8873-E9425035DCF9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B7BB-F3C2-4112-B4D2-D87A77DB2F79}" type="pres">
      <dgm:prSet presAssocID="{8F49281B-D645-487D-AC25-FA9C3A8369FD}" presName="compositeSpace" presStyleCnt="0"/>
      <dgm:spPr/>
    </dgm:pt>
    <dgm:pt modelId="{0DC611B3-BD30-4C7E-954A-B86EB460A4CD}" type="pres">
      <dgm:prSet presAssocID="{320FDFE2-88B4-46D8-893D-B19A9AF20084}" presName="composite" presStyleCnt="0"/>
      <dgm:spPr/>
    </dgm:pt>
    <dgm:pt modelId="{8BEB9468-33CE-4085-83C8-654F42BC3F68}" type="pres">
      <dgm:prSet presAssocID="{320FDFE2-88B4-46D8-893D-B19A9AF20084}" presName="bgChev" presStyleLbl="node1" presStyleIdx="2" presStyleCnt="3"/>
      <dgm:spPr/>
    </dgm:pt>
    <dgm:pt modelId="{5B383A25-82D0-4013-8195-B6E215A46A92}" type="pres">
      <dgm:prSet presAssocID="{320FDFE2-88B4-46D8-893D-B19A9AF20084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1AC1C-A378-4F5A-A49B-A8EE58C1A1C9}" srcId="{536F99FA-9813-4BBB-8C98-A8D77E7E2AFF}" destId="{320FDFE2-88B4-46D8-893D-B19A9AF20084}" srcOrd="2" destOrd="0" parTransId="{6C57787A-2EE1-422A-A66E-27B0F3CA06BA}" sibTransId="{D6DF3BFE-60BA-4A5B-8A79-DC4644BF25F3}"/>
    <dgm:cxn modelId="{81465018-622F-4982-88A4-78F68B8BFCBC}" type="presOf" srcId="{EEAC992B-FEA7-49D2-839F-7A4470837E73}" destId="{795EB95A-616A-4B6A-9B8B-F25EC330DA1B}" srcOrd="0" destOrd="0" presId="urn:microsoft.com/office/officeart/2005/8/layout/chevronAccent+Icon"/>
    <dgm:cxn modelId="{7E8B1F5A-6765-4089-8EB8-CC7E2B098685}" type="presOf" srcId="{8FC51406-C16A-4A6C-8873-E9425035DCF9}" destId="{76F89EBE-13D7-4CCF-9AA9-4C1C396926C1}" srcOrd="0" destOrd="0" presId="urn:microsoft.com/office/officeart/2005/8/layout/chevronAccent+Icon"/>
    <dgm:cxn modelId="{3D70527C-6101-49CC-89A2-35783D368087}" srcId="{536F99FA-9813-4BBB-8C98-A8D77E7E2AFF}" destId="{EEAC992B-FEA7-49D2-839F-7A4470837E73}" srcOrd="0" destOrd="0" parTransId="{016A9C1E-36D7-4814-8DFC-E8B6574465F2}" sibTransId="{6BE719BA-6066-4AC8-A63D-DCA7317DC0A9}"/>
    <dgm:cxn modelId="{41A2CF58-D6AD-4574-87FF-0A3E9667C8AE}" type="presOf" srcId="{320FDFE2-88B4-46D8-893D-B19A9AF20084}" destId="{5B383A25-82D0-4013-8195-B6E215A46A92}" srcOrd="0" destOrd="0" presId="urn:microsoft.com/office/officeart/2005/8/layout/chevronAccent+Icon"/>
    <dgm:cxn modelId="{782B20FA-FF14-4ECA-A34A-4712BDAC6962}" type="presOf" srcId="{536F99FA-9813-4BBB-8C98-A8D77E7E2AFF}" destId="{535804BB-0FC5-44E0-9066-404888613CB2}" srcOrd="0" destOrd="0" presId="urn:microsoft.com/office/officeart/2005/8/layout/chevronAccent+Icon"/>
    <dgm:cxn modelId="{7953C0CD-4E12-45CC-9FFB-E51C9C26AEB9}" srcId="{536F99FA-9813-4BBB-8C98-A8D77E7E2AFF}" destId="{8FC51406-C16A-4A6C-8873-E9425035DCF9}" srcOrd="1" destOrd="0" parTransId="{23C9F8C9-4D07-41DB-95EA-3F644A3C1AB4}" sibTransId="{8F49281B-D645-487D-AC25-FA9C3A8369FD}"/>
    <dgm:cxn modelId="{175E0F76-5140-4B8C-A3E6-AD9AC3557EB3}" type="presParOf" srcId="{535804BB-0FC5-44E0-9066-404888613CB2}" destId="{A755DED5-FD03-4174-944B-E4F5360F80EB}" srcOrd="0" destOrd="0" presId="urn:microsoft.com/office/officeart/2005/8/layout/chevronAccent+Icon"/>
    <dgm:cxn modelId="{3800806B-9A42-41E9-ADDA-2244626E267E}" type="presParOf" srcId="{A755DED5-FD03-4174-944B-E4F5360F80EB}" destId="{D24A8CB0-75C3-4285-B2C7-EA0A4200E832}" srcOrd="0" destOrd="0" presId="urn:microsoft.com/office/officeart/2005/8/layout/chevronAccent+Icon"/>
    <dgm:cxn modelId="{DAD6DC44-8F4D-4551-8640-4E048568E332}" type="presParOf" srcId="{A755DED5-FD03-4174-944B-E4F5360F80EB}" destId="{795EB95A-616A-4B6A-9B8B-F25EC330DA1B}" srcOrd="1" destOrd="0" presId="urn:microsoft.com/office/officeart/2005/8/layout/chevronAccent+Icon"/>
    <dgm:cxn modelId="{32C8DFCB-F367-4946-AE7C-C812D632BB05}" type="presParOf" srcId="{535804BB-0FC5-44E0-9066-404888613CB2}" destId="{DA269888-E7BD-4E31-8673-53EC75FD819C}" srcOrd="1" destOrd="0" presId="urn:microsoft.com/office/officeart/2005/8/layout/chevronAccent+Icon"/>
    <dgm:cxn modelId="{EAF68288-FCE5-4D83-A875-B6D6298DEBB4}" type="presParOf" srcId="{535804BB-0FC5-44E0-9066-404888613CB2}" destId="{91748030-F58E-454E-A1C6-FCD54CEF3C12}" srcOrd="2" destOrd="0" presId="urn:microsoft.com/office/officeart/2005/8/layout/chevronAccent+Icon"/>
    <dgm:cxn modelId="{37A46183-2B1C-4B83-84CC-0F530D029CA1}" type="presParOf" srcId="{91748030-F58E-454E-A1C6-FCD54CEF3C12}" destId="{C0478EF4-3FF0-419E-B877-7980A41E6975}" srcOrd="0" destOrd="0" presId="urn:microsoft.com/office/officeart/2005/8/layout/chevronAccent+Icon"/>
    <dgm:cxn modelId="{0F1C876B-6D51-4D72-993D-D2E9C6D5A96C}" type="presParOf" srcId="{91748030-F58E-454E-A1C6-FCD54CEF3C12}" destId="{76F89EBE-13D7-4CCF-9AA9-4C1C396926C1}" srcOrd="1" destOrd="0" presId="urn:microsoft.com/office/officeart/2005/8/layout/chevronAccent+Icon"/>
    <dgm:cxn modelId="{FE0F90E0-0C71-4556-A0C0-96D6135AF6B5}" type="presParOf" srcId="{535804BB-0FC5-44E0-9066-404888613CB2}" destId="{F5DBB7BB-F3C2-4112-B4D2-D87A77DB2F79}" srcOrd="3" destOrd="0" presId="urn:microsoft.com/office/officeart/2005/8/layout/chevronAccent+Icon"/>
    <dgm:cxn modelId="{AFF03D2A-5967-48A5-899A-7B3E1E2970A5}" type="presParOf" srcId="{535804BB-0FC5-44E0-9066-404888613CB2}" destId="{0DC611B3-BD30-4C7E-954A-B86EB460A4CD}" srcOrd="4" destOrd="0" presId="urn:microsoft.com/office/officeart/2005/8/layout/chevronAccent+Icon"/>
    <dgm:cxn modelId="{057DFF5F-84DC-43F2-AEC8-A9EB7B963B3B}" type="presParOf" srcId="{0DC611B3-BD30-4C7E-954A-B86EB460A4CD}" destId="{8BEB9468-33CE-4085-83C8-654F42BC3F68}" srcOrd="0" destOrd="0" presId="urn:microsoft.com/office/officeart/2005/8/layout/chevronAccent+Icon"/>
    <dgm:cxn modelId="{B6635A5E-44A7-402F-9276-410D09F111BD}" type="presParOf" srcId="{0DC611B3-BD30-4C7E-954A-B86EB460A4CD}" destId="{5B383A25-82D0-4013-8195-B6E215A46A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0026-087B-4003-AB36-C7A24DAEBEB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B6EE-06C0-492F-9034-AAC72308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B6EE-06C0-492F-9034-AAC723084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0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4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4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hyperlink" Target="http://webbongda.net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://datsan.com.v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tuyensonsport.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fif"/><Relationship Id="rId5" Type="http://schemas.openxmlformats.org/officeDocument/2006/relationships/image" Target="../media/image17.jp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3758746"/>
              </p:ext>
            </p:extLst>
          </p:nvPr>
        </p:nvGraphicFramePr>
        <p:xfrm>
          <a:off x="1716505" y="2037347"/>
          <a:ext cx="8748295" cy="312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Core flow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371369"/>
            <a:ext cx="4038600" cy="38006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Limitations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78378" y="1434075"/>
            <a:ext cx="640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Upgrade system to operate in whole country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8378" y="2106888"/>
            <a:ext cx="367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Support online payment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379" y="2779701"/>
            <a:ext cx="685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yriad Pro" panose="020B0503030403020204" pitchFamily="34" charset="0"/>
              </a:rPr>
              <a:t>Develop mobile applications on others platform, </a:t>
            </a:r>
            <a:r>
              <a:rPr lang="en-US" sz="2400" smtClean="0">
                <a:latin typeface="Myriad Pro" panose="020B0503030403020204" pitchFamily="34" charset="0"/>
              </a:rPr>
              <a:t>such </a:t>
            </a:r>
            <a:r>
              <a:rPr lang="en-US" sz="2400" smtClean="0">
                <a:latin typeface="Myriad Pro" panose="020B0503030403020204" pitchFamily="34" charset="0"/>
              </a:rPr>
              <a:t>as </a:t>
            </a:r>
            <a:r>
              <a:rPr lang="en-US" sz="2400" dirty="0" smtClean="0">
                <a:latin typeface="Myriad Pro" panose="020B0503030403020204" pitchFamily="34" charset="0"/>
              </a:rPr>
              <a:t>Android, iOS, Windows Phone 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94" y="4000136"/>
            <a:ext cx="1654868" cy="16548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27" y="3894336"/>
            <a:ext cx="1900853" cy="19008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2" y="4034522"/>
            <a:ext cx="2592771" cy="162048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Future plan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Demonstration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89" y="198587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Questions &amp; Answers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14" y="2186737"/>
            <a:ext cx="5102392" cy="306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068" y="5475499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Thanks for your listening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About us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Supervisor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Lại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latin typeface="Myriad Pro" panose="020B0503030403020204" pitchFamily="34" charset="0"/>
              </a:rPr>
              <a:t>H</a:t>
            </a:r>
            <a:r>
              <a:rPr lang="en-US" sz="2800" b="1" dirty="0" err="1" smtClean="0">
                <a:latin typeface="Myriad Pro" panose="020B0503030403020204" pitchFamily="34" charset="0"/>
              </a:rPr>
              <a:t>ùng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Leader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Duy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Phương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Hữu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Hoàng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Giang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Đức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Thịnh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Member</a:t>
            </a:r>
            <a:endParaRPr lang="en-US" sz="2800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yriad Pro" panose="020B0503030403020204" pitchFamily="34" charset="0"/>
              </a:rPr>
              <a:t>Nguyễn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Quốc</a:t>
            </a:r>
            <a:r>
              <a:rPr lang="en-US" sz="2800" b="1" dirty="0" smtClean="0">
                <a:latin typeface="Myriad Pro" panose="020B0503030403020204" pitchFamily="34" charset="0"/>
              </a:rPr>
              <a:t> </a:t>
            </a:r>
            <a:r>
              <a:rPr lang="en-US" sz="2800" b="1" dirty="0" err="1" smtClean="0">
                <a:latin typeface="Myriad Pro" panose="020B0503030403020204" pitchFamily="34" charset="0"/>
              </a:rPr>
              <a:t>Khánh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Contents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6143" y="230410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8652" y="230410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Problems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143" y="303204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652" y="303204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Solutions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143" y="375998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8652" y="3759989"/>
            <a:ext cx="552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Football Pitches Booking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143" y="448792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8652" y="448792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Demonstration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6143" y="5215869"/>
            <a:ext cx="229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  <a:latin typeface="Myriad Pro Cond" panose="020B0506030403020204" pitchFamily="34" charset="0"/>
              </a:rPr>
              <a:t>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8652" y="5215869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Questions &amp; Answers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58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Problems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What do users need?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813" y="5465062"/>
            <a:ext cx="309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Improving the health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Saving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2" y="3098042"/>
            <a:ext cx="2367020" cy="23670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008" y="5465062"/>
            <a:ext cx="338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- Football pitches system</a:t>
            </a:r>
          </a:p>
          <a:p>
            <a:r>
              <a:rPr lang="en-US" sz="2400" dirty="0" smtClean="0">
                <a:latin typeface="Myriad Pro" panose="020B0503030403020204" pitchFamily="34" charset="0"/>
              </a:rPr>
              <a:t>- Hold football awards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42" y="3098042"/>
            <a:ext cx="2719955" cy="23680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4902" y="2626450"/>
            <a:ext cx="236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Customer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643" y="2626450"/>
            <a:ext cx="271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yriad Pro Cond" panose="020B0506030403020204" pitchFamily="34" charset="0"/>
              </a:rPr>
              <a:t>Service provider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413960" y="3798979"/>
            <a:ext cx="3384644" cy="965145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 Cond" panose="020B0506030403020204" pitchFamily="34" charset="0"/>
              </a:rPr>
              <a:t>Services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3820" y="3436428"/>
            <a:ext cx="182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Problems are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solved?</a:t>
            </a:r>
            <a:endParaRPr lang="en-US" sz="2800" b="1" dirty="0">
              <a:solidFill>
                <a:srgbClr val="C00000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039 0.106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  <p:bldP spid="22" grpId="0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33" y="1163265"/>
            <a:ext cx="5364516" cy="4429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886" y="2532325"/>
            <a:ext cx="144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Wasting time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867" y="2030678"/>
            <a:ext cx="210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Complicated process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0287" y="3903230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yriad Pro Cond" panose="020B0506030403020204" pitchFamily="34" charset="0"/>
              </a:rPr>
              <a:t>Ineffective management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88" y="3521497"/>
            <a:ext cx="2434296" cy="2336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31735" y="5592280"/>
            <a:ext cx="16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 Cond" panose="020B0506030403020204" pitchFamily="34" charset="0"/>
              </a:rPr>
              <a:t>Limited choices</a:t>
            </a:r>
            <a:endParaRPr lang="en-US" sz="2400" dirty="0">
              <a:latin typeface="Myriad Pro Cond" panose="020B0506030403020204" pitchFamily="34" charset="0"/>
            </a:endParaRPr>
          </a:p>
        </p:txBody>
      </p:sp>
      <p:pic>
        <p:nvPicPr>
          <p:cNvPr id="17" name="Picture 16" descr="D:\clo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0" y="1163265"/>
            <a:ext cx="1403217" cy="132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8" y="696446"/>
            <a:ext cx="1591238" cy="1329521"/>
          </a:xfrm>
          <a:prstGeom prst="rect">
            <a:avLst/>
          </a:prstGeom>
        </p:spPr>
      </p:pic>
      <p:pic>
        <p:nvPicPr>
          <p:cNvPr id="19" name="Picture 18" descr="D:\MP9004327281-300x2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2526" y="2558574"/>
            <a:ext cx="1787234" cy="136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D:\Choice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10" y="4364895"/>
            <a:ext cx="1791350" cy="1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021533" y="5638446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Cond" panose="020B0506030403020204" pitchFamily="34" charset="0"/>
              </a:rPr>
              <a:t>Example: </a:t>
            </a:r>
            <a:r>
              <a:rPr lang="en-US" dirty="0" smtClean="0">
                <a:latin typeface="Myriad Pro Cond" panose="020B0506030403020204" pitchFamily="34" charset="0"/>
                <a:hlinkClick r:id="rId9"/>
              </a:rPr>
              <a:t>tuyensonsport.vn</a:t>
            </a:r>
            <a:r>
              <a:rPr lang="en-US" dirty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0"/>
              </a:rPr>
              <a:t>datsan.com.vn</a:t>
            </a:r>
            <a:r>
              <a:rPr lang="en-US" dirty="0" smtClean="0">
                <a:latin typeface="Myriad Pro Cond" panose="020B0506030403020204" pitchFamily="34" charset="0"/>
              </a:rPr>
              <a:t>, </a:t>
            </a:r>
            <a:r>
              <a:rPr lang="en-US" dirty="0" smtClean="0">
                <a:latin typeface="Myriad Pro Cond" panose="020B0506030403020204" pitchFamily="34" charset="0"/>
                <a:hlinkClick r:id="rId11"/>
              </a:rPr>
              <a:t>webbongda.net</a:t>
            </a:r>
            <a:r>
              <a:rPr lang="en-US" dirty="0" smtClean="0">
                <a:latin typeface="Myriad Pro Cond" panose="020B0506030403020204" pitchFamily="34" charset="0"/>
              </a:rPr>
              <a:t>,...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Solutions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9981" y="1838682"/>
            <a:ext cx="696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yriad Pro Cond" panose="020B0506030403020204" pitchFamily="34" charset="0"/>
              </a:rPr>
              <a:t>»	</a:t>
            </a:r>
            <a:r>
              <a:rPr lang="en-US" sz="2800" b="1" dirty="0" smtClean="0">
                <a:latin typeface="Myriad Pro" panose="020B0503030403020204" pitchFamily="34" charset="0"/>
              </a:rPr>
              <a:t>New system with more improvement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2758150"/>
            <a:ext cx="4064270" cy="3497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2809981"/>
            <a:ext cx="533725" cy="5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21" y="2846010"/>
            <a:ext cx="188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choices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3482794"/>
            <a:ext cx="533725" cy="533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6221" y="3518823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Simple process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155607"/>
            <a:ext cx="533725" cy="533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6221" y="4191636"/>
            <a:ext cx="169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Saving time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4828420"/>
            <a:ext cx="533725" cy="5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6221" y="4864449"/>
            <a:ext cx="220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Easy to manage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8" y="5501233"/>
            <a:ext cx="533725" cy="533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06221" y="5537262"/>
            <a:ext cx="528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More chances to promote and advertise</a:t>
            </a:r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86" y="425003"/>
            <a:ext cx="1760113" cy="10174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3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807"/>
              </a:gs>
            </a:gsLst>
            <a:lin ang="0" scaled="1"/>
            <a:tileRect/>
          </a:gradFill>
          <a:ln>
            <a:noFill/>
          </a:ln>
          <a:effectLst>
            <a:outerShdw blurRad="127000" dist="889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425003"/>
            <a:ext cx="10290220" cy="1017431"/>
            <a:chOff x="0" y="425003"/>
            <a:chExt cx="10290220" cy="1017431"/>
          </a:xfrm>
        </p:grpSpPr>
        <p:sp>
          <p:nvSpPr>
            <p:cNvPr id="2" name="Rectangle 1"/>
            <p:cNvSpPr/>
            <p:nvPr/>
          </p:nvSpPr>
          <p:spPr>
            <a:xfrm>
              <a:off x="0" y="425003"/>
              <a:ext cx="10290220" cy="10174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27000" dist="88900" dir="84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77240" rIns="457200" rtlCol="0" anchor="ctr"/>
            <a:lstStyle/>
            <a:p>
              <a:r>
                <a:rPr lang="en-US" sz="4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Football Pitches Booking</a:t>
              </a:r>
              <a:endPara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5047" y="821251"/>
              <a:ext cx="224934" cy="22493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59" y="2484068"/>
            <a:ext cx="6100501" cy="40450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199289"/>
            <a:ext cx="8399395" cy="388840"/>
            <a:chOff x="0" y="820658"/>
            <a:chExt cx="8399395" cy="3888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3769" y="1704417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yriad Pro" panose="020B0503030403020204" pitchFamily="34" charset="0"/>
              </a:rPr>
              <a:t>B2B2C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8980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19" y="1367298"/>
            <a:ext cx="1967522" cy="15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2" y="2143509"/>
            <a:ext cx="1883229" cy="188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48" y="1751877"/>
            <a:ext cx="2072453" cy="188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1360728"/>
            <a:ext cx="1883229" cy="188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3279967"/>
            <a:ext cx="3753002" cy="2347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8" y="4656404"/>
            <a:ext cx="4267200" cy="1195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15" y="4058728"/>
            <a:ext cx="2046317" cy="153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39328" y="1453757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Grp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91" y="3211377"/>
            <a:ext cx="3395830" cy="122249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78828"/>
            <a:ext cx="12192000" cy="779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46000">
                <a:schemeClr val="accent1">
                  <a:lumMod val="89000"/>
                </a:schemeClr>
              </a:gs>
              <a:gs pos="66000">
                <a:schemeClr val="accent1">
                  <a:lumMod val="75000"/>
                </a:schemeClr>
              </a:gs>
              <a:gs pos="97000">
                <a:srgbClr val="5E07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2648091"/>
              </p:ext>
            </p:extLst>
          </p:nvPr>
        </p:nvGraphicFramePr>
        <p:xfrm>
          <a:off x="3529263" y="1578808"/>
          <a:ext cx="5924883" cy="394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820658"/>
            <a:ext cx="8399395" cy="388840"/>
            <a:chOff x="0" y="820658"/>
            <a:chExt cx="8399395" cy="38884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91188"/>
              <a:ext cx="42089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alf Frame 25"/>
            <p:cNvSpPr/>
            <p:nvPr/>
          </p:nvSpPr>
          <p:spPr>
            <a:xfrm>
              <a:off x="812649" y="820658"/>
              <a:ext cx="7586746" cy="388840"/>
            </a:xfrm>
            <a:custGeom>
              <a:avLst/>
              <a:gdLst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5057550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0 w 7586287"/>
                <a:gd name="connsiteY0" fmla="*/ 0 h 74515"/>
                <a:gd name="connsiteX1" fmla="*/ 7586287 w 7586287"/>
                <a:gd name="connsiteY1" fmla="*/ 0 h 74515"/>
                <a:gd name="connsiteX2" fmla="*/ 6229125 w 7586287"/>
                <a:gd name="connsiteY2" fmla="*/ 24838 h 74515"/>
                <a:gd name="connsiteX3" fmla="*/ 24838 w 7586287"/>
                <a:gd name="connsiteY3" fmla="*/ 24838 h 74515"/>
                <a:gd name="connsiteX4" fmla="*/ 24838 w 7586287"/>
                <a:gd name="connsiteY4" fmla="*/ 74271 h 74515"/>
                <a:gd name="connsiteX5" fmla="*/ 0 w 7586287"/>
                <a:gd name="connsiteY5" fmla="*/ 74515 h 74515"/>
                <a:gd name="connsiteX6" fmla="*/ 0 w 7586287"/>
                <a:gd name="connsiteY6" fmla="*/ 0 h 74515"/>
                <a:gd name="connsiteX0" fmla="*/ 4762 w 7591049"/>
                <a:gd name="connsiteY0" fmla="*/ 0 h 388840"/>
                <a:gd name="connsiteX1" fmla="*/ 7591049 w 7591049"/>
                <a:gd name="connsiteY1" fmla="*/ 0 h 388840"/>
                <a:gd name="connsiteX2" fmla="*/ 6233887 w 7591049"/>
                <a:gd name="connsiteY2" fmla="*/ 24838 h 388840"/>
                <a:gd name="connsiteX3" fmla="*/ 29600 w 7591049"/>
                <a:gd name="connsiteY3" fmla="*/ 24838 h 388840"/>
                <a:gd name="connsiteX4" fmla="*/ 29600 w 7591049"/>
                <a:gd name="connsiteY4" fmla="*/ 74271 h 388840"/>
                <a:gd name="connsiteX5" fmla="*/ 0 w 7591049"/>
                <a:gd name="connsiteY5" fmla="*/ 388840 h 388840"/>
                <a:gd name="connsiteX6" fmla="*/ 4762 w 7591049"/>
                <a:gd name="connsiteY6" fmla="*/ 0 h 388840"/>
                <a:gd name="connsiteX0" fmla="*/ 2381 w 7588668"/>
                <a:gd name="connsiteY0" fmla="*/ 0 h 388840"/>
                <a:gd name="connsiteX1" fmla="*/ 7588668 w 7588668"/>
                <a:gd name="connsiteY1" fmla="*/ 0 h 388840"/>
                <a:gd name="connsiteX2" fmla="*/ 6231506 w 7588668"/>
                <a:gd name="connsiteY2" fmla="*/ 24838 h 388840"/>
                <a:gd name="connsiteX3" fmla="*/ 27219 w 7588668"/>
                <a:gd name="connsiteY3" fmla="*/ 24838 h 388840"/>
                <a:gd name="connsiteX4" fmla="*/ 27219 w 7588668"/>
                <a:gd name="connsiteY4" fmla="*/ 74271 h 388840"/>
                <a:gd name="connsiteX5" fmla="*/ 0 w 7588668"/>
                <a:gd name="connsiteY5" fmla="*/ 388840 h 388840"/>
                <a:gd name="connsiteX6" fmla="*/ 2381 w 7588668"/>
                <a:gd name="connsiteY6" fmla="*/ 0 h 388840"/>
                <a:gd name="connsiteX0" fmla="*/ 459 w 7586746"/>
                <a:gd name="connsiteY0" fmla="*/ 0 h 388840"/>
                <a:gd name="connsiteX1" fmla="*/ 7586746 w 7586746"/>
                <a:gd name="connsiteY1" fmla="*/ 0 h 388840"/>
                <a:gd name="connsiteX2" fmla="*/ 6229584 w 7586746"/>
                <a:gd name="connsiteY2" fmla="*/ 24838 h 388840"/>
                <a:gd name="connsiteX3" fmla="*/ 25297 w 7586746"/>
                <a:gd name="connsiteY3" fmla="*/ 24838 h 388840"/>
                <a:gd name="connsiteX4" fmla="*/ 25297 w 7586746"/>
                <a:gd name="connsiteY4" fmla="*/ 74271 h 388840"/>
                <a:gd name="connsiteX5" fmla="*/ 459 w 7586746"/>
                <a:gd name="connsiteY5" fmla="*/ 388840 h 388840"/>
                <a:gd name="connsiteX6" fmla="*/ 459 w 7586746"/>
                <a:gd name="connsiteY6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6746" h="388840">
                  <a:moveTo>
                    <a:pt x="459" y="0"/>
                  </a:moveTo>
                  <a:lnTo>
                    <a:pt x="7586746" y="0"/>
                  </a:lnTo>
                  <a:cubicBezTo>
                    <a:pt x="7134359" y="8279"/>
                    <a:pt x="7584465" y="-110"/>
                    <a:pt x="6229584" y="24838"/>
                  </a:cubicBezTo>
                  <a:lnTo>
                    <a:pt x="25297" y="24838"/>
                  </a:lnTo>
                  <a:lnTo>
                    <a:pt x="25297" y="74271"/>
                  </a:lnTo>
                  <a:lnTo>
                    <a:pt x="459" y="388840"/>
                  </a:lnTo>
                  <a:cubicBezTo>
                    <a:pt x="2046" y="259227"/>
                    <a:pt x="-1128" y="129613"/>
                    <a:pt x="45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3769" y="325786"/>
            <a:ext cx="47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yriad Pro" panose="020B0503030403020204" pitchFamily="34" charset="0"/>
              </a:rPr>
              <a:t>Current system</a:t>
            </a:r>
            <a:endParaRPr lang="en-US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598</TotalTime>
  <Words>171</Words>
  <Application>Microsoft Office PowerPoint</Application>
  <PresentationFormat>Widescreen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Impact</vt:lpstr>
      <vt:lpstr>Myriad Pro</vt:lpstr>
      <vt:lpstr>Myriad Pro Cond</vt:lpstr>
      <vt:lpstr>Wingdings</vt:lpstr>
      <vt:lpstr>Main Event</vt:lpstr>
      <vt:lpstr>Storyboard Layouts</vt:lpstr>
      <vt:lpstr>FOOTBALL PITCHES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PITCHES BOOKING</dc:title>
  <dc:creator>Thinh Nguyen Duc</dc:creator>
  <cp:lastModifiedBy>Thinh Nguyen Duc</cp:lastModifiedBy>
  <cp:revision>57</cp:revision>
  <dcterms:created xsi:type="dcterms:W3CDTF">2014-05-16T10:48:37Z</dcterms:created>
  <dcterms:modified xsi:type="dcterms:W3CDTF">2014-05-17T15:13:31Z</dcterms:modified>
</cp:coreProperties>
</file>