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72" r:id="rId9"/>
    <p:sldId id="262" r:id="rId10"/>
    <p:sldId id="273" r:id="rId11"/>
    <p:sldId id="264" r:id="rId12"/>
    <p:sldId id="274" r:id="rId13"/>
    <p:sldId id="275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3D6AF1-2D34-4EA7-A2DD-B5E59DE4CC01}" type="presOf" srcId="{F15AB5BC-20EB-4896-ACF0-5A5E624E7B6C}" destId="{2122FC3D-9D7C-4674-9A64-60A76FF473D7}" srcOrd="1" destOrd="0" presId="urn:microsoft.com/office/officeart/2005/8/layout/list1"/>
    <dgm:cxn modelId="{23E0851E-7A09-4A5D-BA4F-F9CC6F5E2869}" type="presOf" srcId="{EDC7A38C-A6DB-4DC5-A689-39ECF460C6EE}" destId="{12349A56-4627-47C6-95E1-59A3763AA6E1}" srcOrd="0" destOrd="0" presId="urn:microsoft.com/office/officeart/2005/8/layout/list1"/>
    <dgm:cxn modelId="{11785CB2-70D9-4F72-988C-490807AEE88D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2CB4F25A-4D63-4584-B215-ACBFF2084D1D}" type="presOf" srcId="{2511DA9D-D953-4E88-85D7-486DCAA95676}" destId="{1B03F452-E806-41D8-9F69-D88626BB3B32}" srcOrd="0" destOrd="0" presId="urn:microsoft.com/office/officeart/2005/8/layout/list1"/>
    <dgm:cxn modelId="{B80902B0-1EF6-48DC-BF2A-F8F7D4593116}" type="presOf" srcId="{F3861C03-805D-46DF-A473-53653EFDEFAC}" destId="{4BCFC962-7C53-4C3E-A79A-F8EA1F40FB77}" srcOrd="1" destOrd="0" presId="urn:microsoft.com/office/officeart/2005/8/layout/list1"/>
    <dgm:cxn modelId="{BACD0EEE-A8B4-43B9-BD4F-12361E52F45B}" type="presOf" srcId="{F15AB5BC-20EB-4896-ACF0-5A5E624E7B6C}" destId="{ED16CCA2-3479-4C2F-9EE1-3E315BF03D68}" srcOrd="0" destOrd="0" presId="urn:microsoft.com/office/officeart/2005/8/layout/list1"/>
    <dgm:cxn modelId="{A4BBAF75-8ADD-42B3-B0EA-854040133DBF}" type="presOf" srcId="{50966B18-8F4F-4052-89F9-B48790BD2367}" destId="{F8B1D1CA-F8B8-4CF2-850D-8A08A6D43348}" srcOrd="0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0B442325-B3A1-4D89-BE54-F120A3E80A5A}" type="presOf" srcId="{2511DA9D-D953-4E88-85D7-486DCAA95676}" destId="{A2F44CA5-7572-4B10-8094-A7E02486FABF}" srcOrd="1" destOrd="0" presId="urn:microsoft.com/office/officeart/2005/8/layout/list1"/>
    <dgm:cxn modelId="{89A8F173-6027-4DD1-AF72-669B47FFBE2A}" type="presOf" srcId="{50966B18-8F4F-4052-89F9-B48790BD2367}" destId="{7AA6AE93-8789-4D56-BCEC-D6B55D847325}" srcOrd="1" destOrd="0" presId="urn:microsoft.com/office/officeart/2005/8/layout/list1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29D9105F-E3AD-411B-8CA1-EC5FA6C2B8E4}" type="presOf" srcId="{4EF90078-E6E6-4945-AFF6-3CE122D73B62}" destId="{5C8FE5E1-884F-412E-A725-A291A47A8E59}" srcOrd="0" destOrd="0" presId="urn:microsoft.com/office/officeart/2005/8/layout/list1"/>
    <dgm:cxn modelId="{B03421C7-0C59-4811-878D-CF553E602181}" type="presOf" srcId="{4EF90078-E6E6-4945-AFF6-3CE122D73B62}" destId="{E2681A2F-F14D-4CA1-AED2-F51532E386C0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592765ED-3DD4-4941-B69C-FD67D92CE081}" type="presParOf" srcId="{12349A56-4627-47C6-95E1-59A3763AA6E1}" destId="{4C00E976-8666-4597-95C1-88AFE21BB0A3}" srcOrd="0" destOrd="0" presId="urn:microsoft.com/office/officeart/2005/8/layout/list1"/>
    <dgm:cxn modelId="{B8B11B13-244D-453D-B375-9779E00E3650}" type="presParOf" srcId="{4C00E976-8666-4597-95C1-88AFE21BB0A3}" destId="{F5161C34-E6C6-424C-AFB0-D1DCB70063F9}" srcOrd="0" destOrd="0" presId="urn:microsoft.com/office/officeart/2005/8/layout/list1"/>
    <dgm:cxn modelId="{D5A8FE1D-147C-4DD6-AA25-E21F6C906C4E}" type="presParOf" srcId="{4C00E976-8666-4597-95C1-88AFE21BB0A3}" destId="{4BCFC962-7C53-4C3E-A79A-F8EA1F40FB77}" srcOrd="1" destOrd="0" presId="urn:microsoft.com/office/officeart/2005/8/layout/list1"/>
    <dgm:cxn modelId="{E3573D85-C6CE-4A2C-92AB-F1F4B59F7C4A}" type="presParOf" srcId="{12349A56-4627-47C6-95E1-59A3763AA6E1}" destId="{530315FB-0235-4B89-AAB7-F0F28E244780}" srcOrd="1" destOrd="0" presId="urn:microsoft.com/office/officeart/2005/8/layout/list1"/>
    <dgm:cxn modelId="{B7DBEC74-D4F3-40D1-AC9E-A270270871BA}" type="presParOf" srcId="{12349A56-4627-47C6-95E1-59A3763AA6E1}" destId="{450330BF-EBA7-428B-A47E-B349812E6DFA}" srcOrd="2" destOrd="0" presId="urn:microsoft.com/office/officeart/2005/8/layout/list1"/>
    <dgm:cxn modelId="{9497C76F-96BF-4BAA-9917-6A6F58F0A886}" type="presParOf" srcId="{12349A56-4627-47C6-95E1-59A3763AA6E1}" destId="{7BC777AD-EE8C-4F4D-BC06-9F1E557346B8}" srcOrd="3" destOrd="0" presId="urn:microsoft.com/office/officeart/2005/8/layout/list1"/>
    <dgm:cxn modelId="{C05F3282-DA05-44DC-86A0-2E2E7E35C048}" type="presParOf" srcId="{12349A56-4627-47C6-95E1-59A3763AA6E1}" destId="{EAAF4AF5-7DEB-4DBB-812E-1049A9E33FA0}" srcOrd="4" destOrd="0" presId="urn:microsoft.com/office/officeart/2005/8/layout/list1"/>
    <dgm:cxn modelId="{C6FB9311-D954-4740-B3D2-A73C9F27CFD4}" type="presParOf" srcId="{EAAF4AF5-7DEB-4DBB-812E-1049A9E33FA0}" destId="{ED16CCA2-3479-4C2F-9EE1-3E315BF03D68}" srcOrd="0" destOrd="0" presId="urn:microsoft.com/office/officeart/2005/8/layout/list1"/>
    <dgm:cxn modelId="{0CB137D0-CF6B-403A-B5AB-4EF07EEB87B3}" type="presParOf" srcId="{EAAF4AF5-7DEB-4DBB-812E-1049A9E33FA0}" destId="{2122FC3D-9D7C-4674-9A64-60A76FF473D7}" srcOrd="1" destOrd="0" presId="urn:microsoft.com/office/officeart/2005/8/layout/list1"/>
    <dgm:cxn modelId="{C8A86439-B788-4B7E-B4F5-739CBD2FE340}" type="presParOf" srcId="{12349A56-4627-47C6-95E1-59A3763AA6E1}" destId="{DE6797EB-3644-45BC-A5D9-F79056F3F944}" srcOrd="5" destOrd="0" presId="urn:microsoft.com/office/officeart/2005/8/layout/list1"/>
    <dgm:cxn modelId="{0693796F-C20D-466A-A2E0-F944463D8694}" type="presParOf" srcId="{12349A56-4627-47C6-95E1-59A3763AA6E1}" destId="{1600FACB-F331-4308-84C7-CF2D5652029A}" srcOrd="6" destOrd="0" presId="urn:microsoft.com/office/officeart/2005/8/layout/list1"/>
    <dgm:cxn modelId="{90918BD1-1D09-4431-AACE-9D18BCCFEE3F}" type="presParOf" srcId="{12349A56-4627-47C6-95E1-59A3763AA6E1}" destId="{E21D7BAE-81A4-4CC0-9B27-4B4496C9B0E8}" srcOrd="7" destOrd="0" presId="urn:microsoft.com/office/officeart/2005/8/layout/list1"/>
    <dgm:cxn modelId="{13BA17D6-2CB7-4B16-B768-34BFE6C0A7A3}" type="presParOf" srcId="{12349A56-4627-47C6-95E1-59A3763AA6E1}" destId="{217F67B7-8C96-45CB-AFE0-6478274BCF37}" srcOrd="8" destOrd="0" presId="urn:microsoft.com/office/officeart/2005/8/layout/list1"/>
    <dgm:cxn modelId="{A0E6612D-F603-4CCD-9D6F-B7D3986E93B7}" type="presParOf" srcId="{217F67B7-8C96-45CB-AFE0-6478274BCF37}" destId="{F8B1D1CA-F8B8-4CF2-850D-8A08A6D43348}" srcOrd="0" destOrd="0" presId="urn:microsoft.com/office/officeart/2005/8/layout/list1"/>
    <dgm:cxn modelId="{ADA753ED-29BE-4573-ABC6-9A8C8CBD2A80}" type="presParOf" srcId="{217F67B7-8C96-45CB-AFE0-6478274BCF37}" destId="{7AA6AE93-8789-4D56-BCEC-D6B55D847325}" srcOrd="1" destOrd="0" presId="urn:microsoft.com/office/officeart/2005/8/layout/list1"/>
    <dgm:cxn modelId="{4E5F67AE-BE99-48A9-8BD7-DE61A046DE46}" type="presParOf" srcId="{12349A56-4627-47C6-95E1-59A3763AA6E1}" destId="{D4DC4BA3-FF9D-48EB-A8E3-C9F49CD21436}" srcOrd="9" destOrd="0" presId="urn:microsoft.com/office/officeart/2005/8/layout/list1"/>
    <dgm:cxn modelId="{4DA3B2DE-F3C3-48B0-A3AF-298AC000CE8B}" type="presParOf" srcId="{12349A56-4627-47C6-95E1-59A3763AA6E1}" destId="{E4AD2FC2-7FD6-4658-85C4-192FE6AE1899}" srcOrd="10" destOrd="0" presId="urn:microsoft.com/office/officeart/2005/8/layout/list1"/>
    <dgm:cxn modelId="{6051CF67-181E-48BB-81DA-AECC7A5862BB}" type="presParOf" srcId="{12349A56-4627-47C6-95E1-59A3763AA6E1}" destId="{C2123C98-970D-43B7-84B6-5191A93E89F5}" srcOrd="11" destOrd="0" presId="urn:microsoft.com/office/officeart/2005/8/layout/list1"/>
    <dgm:cxn modelId="{8F9FD55D-9570-47D6-AD34-2D86FD6C92CF}" type="presParOf" srcId="{12349A56-4627-47C6-95E1-59A3763AA6E1}" destId="{DFDF7236-C732-4835-8F33-45FABD6200FD}" srcOrd="12" destOrd="0" presId="urn:microsoft.com/office/officeart/2005/8/layout/list1"/>
    <dgm:cxn modelId="{786D9FA0-E796-4D3D-A16B-604B438AAC07}" type="presParOf" srcId="{DFDF7236-C732-4835-8F33-45FABD6200FD}" destId="{5C8FE5E1-884F-412E-A725-A291A47A8E59}" srcOrd="0" destOrd="0" presId="urn:microsoft.com/office/officeart/2005/8/layout/list1"/>
    <dgm:cxn modelId="{C4CCB4E7-61AB-404F-9775-D870F305F265}" type="presParOf" srcId="{DFDF7236-C732-4835-8F33-45FABD6200FD}" destId="{E2681A2F-F14D-4CA1-AED2-F51532E386C0}" srcOrd="1" destOrd="0" presId="urn:microsoft.com/office/officeart/2005/8/layout/list1"/>
    <dgm:cxn modelId="{46A31930-EBAF-4A26-B099-0B6580E0C520}" type="presParOf" srcId="{12349A56-4627-47C6-95E1-59A3763AA6E1}" destId="{41CF3100-A622-46AB-BA4D-8365F2926F94}" srcOrd="13" destOrd="0" presId="urn:microsoft.com/office/officeart/2005/8/layout/list1"/>
    <dgm:cxn modelId="{06B80240-9B8A-4AAD-B458-8EAA8A6C75DD}" type="presParOf" srcId="{12349A56-4627-47C6-95E1-59A3763AA6E1}" destId="{1EDE3A2A-11DE-4112-A695-AB0C2E548EF3}" srcOrd="14" destOrd="0" presId="urn:microsoft.com/office/officeart/2005/8/layout/list1"/>
    <dgm:cxn modelId="{759680ED-AE1C-4A96-8DF1-65432FF4E8BB}" type="presParOf" srcId="{12349A56-4627-47C6-95E1-59A3763AA6E1}" destId="{85967E1D-A585-425C-845E-C6A90520B830}" srcOrd="15" destOrd="0" presId="urn:microsoft.com/office/officeart/2005/8/layout/list1"/>
    <dgm:cxn modelId="{EF2400A8-299C-40F7-A1F9-03DB33D06F6B}" type="presParOf" srcId="{12349A56-4627-47C6-95E1-59A3763AA6E1}" destId="{A8533B71-0554-47BD-8914-D0B78C12C948}" srcOrd="16" destOrd="0" presId="urn:microsoft.com/office/officeart/2005/8/layout/list1"/>
    <dgm:cxn modelId="{7FFACFA3-5459-4B0F-ADF2-0450E4300D77}" type="presParOf" srcId="{A8533B71-0554-47BD-8914-D0B78C12C948}" destId="{1B03F452-E806-41D8-9F69-D88626BB3B32}" srcOrd="0" destOrd="0" presId="urn:microsoft.com/office/officeart/2005/8/layout/list1"/>
    <dgm:cxn modelId="{243CE9EB-40C1-485C-B7EE-E8FCDCB0DB9A}" type="presParOf" srcId="{A8533B71-0554-47BD-8914-D0B78C12C948}" destId="{A2F44CA5-7572-4B10-8094-A7E02486FABF}" srcOrd="1" destOrd="0" presId="urn:microsoft.com/office/officeart/2005/8/layout/list1"/>
    <dgm:cxn modelId="{6E9B6F92-9DDF-4251-B407-D465E696C5EB}" type="presParOf" srcId="{12349A56-4627-47C6-95E1-59A3763AA6E1}" destId="{CE458CF2-4AA4-43A2-93A9-0AA8462DBBD7}" srcOrd="17" destOrd="0" presId="urn:microsoft.com/office/officeart/2005/8/layout/list1"/>
    <dgm:cxn modelId="{EE5A8215-E5A0-452E-97C3-1454470B1F44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Actual research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5BF1AB9D-A220-4A4E-A3F8-78F3155C1854}">
      <dgm:prSet phldrT="[Text]" custT="1"/>
      <dgm:spPr/>
      <dgm:t>
        <a:bodyPr/>
        <a:lstStyle/>
        <a:p>
          <a:r>
            <a:rPr lang="en-US" sz="2400" dirty="0" smtClean="0"/>
            <a:t>Advantages &amp; disadvantages of current system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20B3FC1-59C7-4174-8EA7-531D5E431EF6}" type="parTrans" cxnId="{CA88ABF6-8C37-4E17-A28E-A4FF21C5E88E}">
      <dgm:prSet/>
      <dgm:spPr/>
      <dgm:t>
        <a:bodyPr/>
        <a:lstStyle/>
        <a:p>
          <a:endParaRPr lang="en-US"/>
        </a:p>
      </dgm:t>
    </dgm:pt>
    <dgm:pt modelId="{772FB84C-719B-4D8D-AD08-1C8A82B838FD}" type="sibTrans" cxnId="{CA88ABF6-8C37-4E17-A28E-A4FF21C5E88E}">
      <dgm:prSet/>
      <dgm:spPr/>
      <dgm:t>
        <a:bodyPr/>
        <a:lstStyle/>
        <a:p>
          <a:endParaRPr lang="en-US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Advantages &amp; disadvantages of new system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7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7"/>
      <dgm:spPr/>
    </dgm:pt>
    <dgm:pt modelId="{494A8A13-CD1F-4D73-9105-FD13D434FED0}" type="pres">
      <dgm:prSet presAssocID="{C34CCBD5-D359-4F06-A5B2-4580321A8A10}" presName="dstNode" presStyleLbl="node1" presStyleIdx="0" presStyleCnt="7"/>
      <dgm:spPr/>
    </dgm:pt>
    <dgm:pt modelId="{6D34E32F-661A-4618-89FE-A0BF1FF331F3}" type="pres">
      <dgm:prSet presAssocID="{F31BE1AA-7EEE-4C24-B257-5E9A5022D13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7"/>
      <dgm:spPr/>
    </dgm:pt>
    <dgm:pt modelId="{A3104B99-855C-49B4-8069-FCC68D29EB1A}" type="pres">
      <dgm:prSet presAssocID="{5BF1AB9D-A220-4A4E-A3F8-78F3155C1854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653C4-CF9F-4B49-8BBC-B348D15F6D5D}" type="pres">
      <dgm:prSet presAssocID="{5BF1AB9D-A220-4A4E-A3F8-78F3155C1854}" presName="accent_2" presStyleCnt="0"/>
      <dgm:spPr/>
    </dgm:pt>
    <dgm:pt modelId="{35D27AC3-6543-47EC-9D43-F196CF36F3B0}" type="pres">
      <dgm:prSet presAssocID="{5BF1AB9D-A220-4A4E-A3F8-78F3155C1854}" presName="accentRepeatNode" presStyleLbl="solidFgAcc1" presStyleIdx="1" presStyleCnt="7"/>
      <dgm:spPr/>
    </dgm:pt>
    <dgm:pt modelId="{EECC6FE4-1328-4BBE-8F10-6779855078EC}" type="pres">
      <dgm:prSet presAssocID="{E74383C0-205C-4801-A695-86396708BB4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829F9-C9CC-4330-A3CE-A851F5F6F26C}" type="pres">
      <dgm:prSet presAssocID="{E74383C0-205C-4801-A695-86396708BB48}" presName="accent_3" presStyleCnt="0"/>
      <dgm:spPr/>
    </dgm:pt>
    <dgm:pt modelId="{814DB13A-998E-4DC4-BD6A-589A139B6B03}" type="pres">
      <dgm:prSet presAssocID="{E74383C0-205C-4801-A695-86396708BB48}" presName="accentRepeatNode" presStyleLbl="solidFgAcc1" presStyleIdx="2" presStyleCnt="7"/>
      <dgm:spPr/>
    </dgm:pt>
    <dgm:pt modelId="{23DC2D5B-B3C7-486F-9CE2-F99E5043B399}" type="pres">
      <dgm:prSet presAssocID="{E55B2719-257A-4E09-8AD2-1EBECF00128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C9669-EE45-473B-A11E-B23293F293BC}" type="pres">
      <dgm:prSet presAssocID="{E55B2719-257A-4E09-8AD2-1EBECF00128E}" presName="accent_4" presStyleCnt="0"/>
      <dgm:spPr/>
    </dgm:pt>
    <dgm:pt modelId="{EE20CFA9-0DA5-42D2-A695-B32F0CCCC2C9}" type="pres">
      <dgm:prSet presAssocID="{E55B2719-257A-4E09-8AD2-1EBECF00128E}" presName="accentRepeatNode" presStyleLbl="solidFgAcc1" presStyleIdx="3" presStyleCnt="7"/>
      <dgm:spPr/>
    </dgm:pt>
    <dgm:pt modelId="{9E335180-6E28-4ED0-A243-978597241A38}" type="pres">
      <dgm:prSet presAssocID="{76F5375F-1239-4158-A608-87D9ED4DF27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A14FE-C942-46A2-8B08-1BBF2C3DE298}" type="pres">
      <dgm:prSet presAssocID="{76F5375F-1239-4158-A608-87D9ED4DF278}" presName="accent_5" presStyleCnt="0"/>
      <dgm:spPr/>
    </dgm:pt>
    <dgm:pt modelId="{A3E89A63-B901-4849-9AC8-2BA30F665AF1}" type="pres">
      <dgm:prSet presAssocID="{76F5375F-1239-4158-A608-87D9ED4DF278}" presName="accentRepeatNode" presStyleLbl="solidFgAcc1" presStyleIdx="4" presStyleCnt="7"/>
      <dgm:spPr/>
    </dgm:pt>
    <dgm:pt modelId="{8DC27B8C-E5A0-413D-A4AA-7D94334D0BF1}" type="pres">
      <dgm:prSet presAssocID="{BFBB8CFE-9157-4E9F-A22D-751DE6A0A3D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BD079-1CFC-4FC5-9FA6-9B0EB18E0441}" type="pres">
      <dgm:prSet presAssocID="{BFBB8CFE-9157-4E9F-A22D-751DE6A0A3D2}" presName="accent_6" presStyleCnt="0"/>
      <dgm:spPr/>
    </dgm:pt>
    <dgm:pt modelId="{F6998E51-831E-4FF7-936A-518A2875D081}" type="pres">
      <dgm:prSet presAssocID="{BFBB8CFE-9157-4E9F-A22D-751DE6A0A3D2}" presName="accentRepeatNode" presStyleLbl="solidFgAcc1" presStyleIdx="5" presStyleCnt="7"/>
      <dgm:spPr/>
    </dgm:pt>
    <dgm:pt modelId="{064D1FF3-9FAA-4C7C-954C-49E54438744E}" type="pres">
      <dgm:prSet presAssocID="{957B09A0-4A4E-4904-AE5A-9BB88F50D0B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8E44C-5A73-4C99-82D9-CC838D8421BB}" type="pres">
      <dgm:prSet presAssocID="{957B09A0-4A4E-4904-AE5A-9BB88F50D0BD}" presName="accent_7" presStyleCnt="0"/>
      <dgm:spPr/>
    </dgm:pt>
    <dgm:pt modelId="{D50DEEA4-9FE4-4937-B4C5-108EFEA3CAE6}" type="pres">
      <dgm:prSet presAssocID="{957B09A0-4A4E-4904-AE5A-9BB88F50D0BD}" presName="accentRepeatNode" presStyleLbl="solidFgAcc1" presStyleIdx="6" presStyleCnt="7"/>
      <dgm:spPr/>
    </dgm:pt>
  </dgm:ptLst>
  <dgm:cxnLst>
    <dgm:cxn modelId="{A96C1DC2-D93D-4A24-804D-19FD01B5B295}" srcId="{C34CCBD5-D359-4F06-A5B2-4580321A8A10}" destId="{E74383C0-205C-4801-A695-86396708BB48}" srcOrd="2" destOrd="0" parTransId="{DAE9170D-E7E6-490A-872A-382B96D96075}" sibTransId="{EF953762-EC38-4644-BFA1-ABB6085F5967}"/>
    <dgm:cxn modelId="{E1E6F45F-79AE-442C-A5EA-5F5D9DA5012B}" type="presOf" srcId="{76F5375F-1239-4158-A608-87D9ED4DF278}" destId="{9E335180-6E28-4ED0-A243-978597241A38}" srcOrd="0" destOrd="0" presId="urn:microsoft.com/office/officeart/2008/layout/VerticalCurvedList"/>
    <dgm:cxn modelId="{639529E1-6C84-4E30-AB87-3F1B38368653}" srcId="{C34CCBD5-D359-4F06-A5B2-4580321A8A10}" destId="{E55B2719-257A-4E09-8AD2-1EBECF00128E}" srcOrd="3" destOrd="0" parTransId="{610D50FB-A79C-4162-A54F-02530666BADB}" sibTransId="{71EAC80B-625D-460C-8A2E-5B92AEC0E4E9}"/>
    <dgm:cxn modelId="{9F2A9092-80F0-41BF-B197-57F709A1A8A1}" type="presOf" srcId="{5BF1AB9D-A220-4A4E-A3F8-78F3155C1854}" destId="{A3104B99-855C-49B4-8069-FCC68D29EB1A}" srcOrd="0" destOrd="0" presId="urn:microsoft.com/office/officeart/2008/layout/VerticalCurvedList"/>
    <dgm:cxn modelId="{8FC9000D-F187-4739-A207-D1C56A9E1281}" type="presOf" srcId="{E74383C0-205C-4801-A695-86396708BB48}" destId="{EECC6FE4-1328-4BBE-8F10-6779855078EC}" srcOrd="0" destOrd="0" presId="urn:microsoft.com/office/officeart/2008/layout/VerticalCurvedList"/>
    <dgm:cxn modelId="{412DA6B5-AD6A-410C-8A69-61DE27DE63DF}" type="presOf" srcId="{957B09A0-4A4E-4904-AE5A-9BB88F50D0BD}" destId="{064D1FF3-9FAA-4C7C-954C-49E54438744E}" srcOrd="0" destOrd="0" presId="urn:microsoft.com/office/officeart/2008/layout/VerticalCurvedList"/>
    <dgm:cxn modelId="{CFF6E0F7-A34D-499A-91C8-8C0FA2571D09}" srcId="{C34CCBD5-D359-4F06-A5B2-4580321A8A10}" destId="{957B09A0-4A4E-4904-AE5A-9BB88F50D0BD}" srcOrd="6" destOrd="0" parTransId="{CE74D915-4F31-4A1D-80A4-6D323398482F}" sibTransId="{4D175316-683C-4F73-8D9D-072A4C73A2B1}"/>
    <dgm:cxn modelId="{059A8531-FDDD-4303-8AFE-C40C1C11AA88}" type="presOf" srcId="{F31BE1AA-7EEE-4C24-B257-5E9A5022D13C}" destId="{6D34E32F-661A-4618-89FE-A0BF1FF331F3}" srcOrd="0" destOrd="0" presId="urn:microsoft.com/office/officeart/2008/layout/VerticalCurvedList"/>
    <dgm:cxn modelId="{D7404C93-E293-499B-B746-42B21DF2F207}" srcId="{C34CCBD5-D359-4F06-A5B2-4580321A8A10}" destId="{76F5375F-1239-4158-A608-87D9ED4DF278}" srcOrd="4" destOrd="0" parTransId="{2BDEBEA0-EFB1-4DB5-B0AC-1270D476C4F7}" sibTransId="{050878F3-AC80-4F4A-8A83-A4CB186BF07A}"/>
    <dgm:cxn modelId="{6FDA6F1A-00CC-421D-A45B-AA62D53D99E4}" srcId="{C34CCBD5-D359-4F06-A5B2-4580321A8A10}" destId="{BFBB8CFE-9157-4E9F-A22D-751DE6A0A3D2}" srcOrd="5" destOrd="0" parTransId="{581C2A35-C358-4BD9-88EC-6A075761111B}" sibTransId="{47A1DFAC-A8BA-43A4-B009-D9DD7FED6226}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CE831E67-B143-4FF1-B82E-456AB4870F95}" type="presOf" srcId="{204D5E8A-57CF-42CC-A56B-B90D5C871990}" destId="{B5BCC200-60D7-4900-9A7B-24268C814EEB}" srcOrd="0" destOrd="0" presId="urn:microsoft.com/office/officeart/2008/layout/VerticalCurvedList"/>
    <dgm:cxn modelId="{4548390C-B343-4C84-8007-67964F8E8B88}" type="presOf" srcId="{BFBB8CFE-9157-4E9F-A22D-751DE6A0A3D2}" destId="{8DC27B8C-E5A0-413D-A4AA-7D94334D0BF1}" srcOrd="0" destOrd="0" presId="urn:microsoft.com/office/officeart/2008/layout/VerticalCurvedList"/>
    <dgm:cxn modelId="{A882E11D-DEBA-497C-9337-B998B0044D87}" type="presOf" srcId="{E55B2719-257A-4E09-8AD2-1EBECF00128E}" destId="{23DC2D5B-B3C7-486F-9CE2-F99E5043B399}" srcOrd="0" destOrd="0" presId="urn:microsoft.com/office/officeart/2008/layout/VerticalCurvedList"/>
    <dgm:cxn modelId="{416BCFCF-419D-4936-86A8-1875E6046F8E}" type="presOf" srcId="{C34CCBD5-D359-4F06-A5B2-4580321A8A10}" destId="{8CC568C2-0185-45C2-8F4E-F985590CEE09}" srcOrd="0" destOrd="0" presId="urn:microsoft.com/office/officeart/2008/layout/VerticalCurvedList"/>
    <dgm:cxn modelId="{CA88ABF6-8C37-4E17-A28E-A4FF21C5E88E}" srcId="{C34CCBD5-D359-4F06-A5B2-4580321A8A10}" destId="{5BF1AB9D-A220-4A4E-A3F8-78F3155C1854}" srcOrd="1" destOrd="0" parTransId="{D20B3FC1-59C7-4174-8EA7-531D5E431EF6}" sibTransId="{772FB84C-719B-4D8D-AD08-1C8A82B838FD}"/>
    <dgm:cxn modelId="{7AAC037C-553E-4142-8A8B-9BAB70C72E34}" type="presParOf" srcId="{8CC568C2-0185-45C2-8F4E-F985590CEE09}" destId="{70E77ED7-10DC-42FF-AD20-1FAF4C8CEFD6}" srcOrd="0" destOrd="0" presId="urn:microsoft.com/office/officeart/2008/layout/VerticalCurvedList"/>
    <dgm:cxn modelId="{5BDE4C8F-6B1F-4BC8-8730-C7F8C4573F73}" type="presParOf" srcId="{70E77ED7-10DC-42FF-AD20-1FAF4C8CEFD6}" destId="{B106D650-1185-423C-9D72-D7E85AC0DB06}" srcOrd="0" destOrd="0" presId="urn:microsoft.com/office/officeart/2008/layout/VerticalCurvedList"/>
    <dgm:cxn modelId="{0996FF33-3BE9-4DB7-893F-6E2F26433E9E}" type="presParOf" srcId="{B106D650-1185-423C-9D72-D7E85AC0DB06}" destId="{81D10948-8047-4E00-86F7-5ED16C45CAC2}" srcOrd="0" destOrd="0" presId="urn:microsoft.com/office/officeart/2008/layout/VerticalCurvedList"/>
    <dgm:cxn modelId="{C0076D5E-A5C6-4FE4-84D9-4F68F3EED676}" type="presParOf" srcId="{B106D650-1185-423C-9D72-D7E85AC0DB06}" destId="{B5BCC200-60D7-4900-9A7B-24268C814EEB}" srcOrd="1" destOrd="0" presId="urn:microsoft.com/office/officeart/2008/layout/VerticalCurvedList"/>
    <dgm:cxn modelId="{D940CEA6-C94C-4C46-B3AE-81A940530642}" type="presParOf" srcId="{B106D650-1185-423C-9D72-D7E85AC0DB06}" destId="{5A558F62-A1EF-4D6B-B4EE-81B67C40EF48}" srcOrd="2" destOrd="0" presId="urn:microsoft.com/office/officeart/2008/layout/VerticalCurvedList"/>
    <dgm:cxn modelId="{EA33E966-C399-4AD3-AD83-300B74811F88}" type="presParOf" srcId="{B106D650-1185-423C-9D72-D7E85AC0DB06}" destId="{494A8A13-CD1F-4D73-9105-FD13D434FED0}" srcOrd="3" destOrd="0" presId="urn:microsoft.com/office/officeart/2008/layout/VerticalCurvedList"/>
    <dgm:cxn modelId="{B90FEE2E-4162-4AA5-A5B3-2D031ED3D667}" type="presParOf" srcId="{70E77ED7-10DC-42FF-AD20-1FAF4C8CEFD6}" destId="{6D34E32F-661A-4618-89FE-A0BF1FF331F3}" srcOrd="1" destOrd="0" presId="urn:microsoft.com/office/officeart/2008/layout/VerticalCurvedList"/>
    <dgm:cxn modelId="{40B5F2A2-9C53-4C7F-8914-9FCE86EA77E0}" type="presParOf" srcId="{70E77ED7-10DC-42FF-AD20-1FAF4C8CEFD6}" destId="{5B35A1DA-1C73-48D5-A23D-0C12C5D2F295}" srcOrd="2" destOrd="0" presId="urn:microsoft.com/office/officeart/2008/layout/VerticalCurvedList"/>
    <dgm:cxn modelId="{C5846B2B-D914-4537-AF97-9E010DC523DF}" type="presParOf" srcId="{5B35A1DA-1C73-48D5-A23D-0C12C5D2F295}" destId="{4CD4FE62-4259-48ED-9D5C-A489B67DFAF1}" srcOrd="0" destOrd="0" presId="urn:microsoft.com/office/officeart/2008/layout/VerticalCurvedList"/>
    <dgm:cxn modelId="{E7B75E23-EBAD-4115-8123-B4B6FB550747}" type="presParOf" srcId="{70E77ED7-10DC-42FF-AD20-1FAF4C8CEFD6}" destId="{A3104B99-855C-49B4-8069-FCC68D29EB1A}" srcOrd="3" destOrd="0" presId="urn:microsoft.com/office/officeart/2008/layout/VerticalCurvedList"/>
    <dgm:cxn modelId="{78FE6AA3-C117-445C-BB95-BF2DDE846639}" type="presParOf" srcId="{70E77ED7-10DC-42FF-AD20-1FAF4C8CEFD6}" destId="{D6B653C4-CF9F-4B49-8BBC-B348D15F6D5D}" srcOrd="4" destOrd="0" presId="urn:microsoft.com/office/officeart/2008/layout/VerticalCurvedList"/>
    <dgm:cxn modelId="{280E2799-EAA3-44E1-80EC-15256518B321}" type="presParOf" srcId="{D6B653C4-CF9F-4B49-8BBC-B348D15F6D5D}" destId="{35D27AC3-6543-47EC-9D43-F196CF36F3B0}" srcOrd="0" destOrd="0" presId="urn:microsoft.com/office/officeart/2008/layout/VerticalCurvedList"/>
    <dgm:cxn modelId="{4BBB2B09-7B68-4A38-9943-24B71EE9FFC3}" type="presParOf" srcId="{70E77ED7-10DC-42FF-AD20-1FAF4C8CEFD6}" destId="{EECC6FE4-1328-4BBE-8F10-6779855078EC}" srcOrd="5" destOrd="0" presId="urn:microsoft.com/office/officeart/2008/layout/VerticalCurvedList"/>
    <dgm:cxn modelId="{E3EDDD09-0D64-40B9-BC34-BD2AF5E6A5C5}" type="presParOf" srcId="{70E77ED7-10DC-42FF-AD20-1FAF4C8CEFD6}" destId="{7CD829F9-C9CC-4330-A3CE-A851F5F6F26C}" srcOrd="6" destOrd="0" presId="urn:microsoft.com/office/officeart/2008/layout/VerticalCurvedList"/>
    <dgm:cxn modelId="{4BA6CF8A-7F97-452A-A00C-D54C4CA05BBE}" type="presParOf" srcId="{7CD829F9-C9CC-4330-A3CE-A851F5F6F26C}" destId="{814DB13A-998E-4DC4-BD6A-589A139B6B03}" srcOrd="0" destOrd="0" presId="urn:microsoft.com/office/officeart/2008/layout/VerticalCurvedList"/>
    <dgm:cxn modelId="{028E1663-9E26-4E4C-9A4F-FFD30E353E03}" type="presParOf" srcId="{70E77ED7-10DC-42FF-AD20-1FAF4C8CEFD6}" destId="{23DC2D5B-B3C7-486F-9CE2-F99E5043B399}" srcOrd="7" destOrd="0" presId="urn:microsoft.com/office/officeart/2008/layout/VerticalCurvedList"/>
    <dgm:cxn modelId="{2741CBEF-0EB4-4956-8BEA-03024D787898}" type="presParOf" srcId="{70E77ED7-10DC-42FF-AD20-1FAF4C8CEFD6}" destId="{39AC9669-EE45-473B-A11E-B23293F293BC}" srcOrd="8" destOrd="0" presId="urn:microsoft.com/office/officeart/2008/layout/VerticalCurvedList"/>
    <dgm:cxn modelId="{8D2EF59C-1A5A-4198-B26B-2F5899487CE0}" type="presParOf" srcId="{39AC9669-EE45-473B-A11E-B23293F293BC}" destId="{EE20CFA9-0DA5-42D2-A695-B32F0CCCC2C9}" srcOrd="0" destOrd="0" presId="urn:microsoft.com/office/officeart/2008/layout/VerticalCurvedList"/>
    <dgm:cxn modelId="{069F6856-421A-4BAD-A834-9FEE37AB2B39}" type="presParOf" srcId="{70E77ED7-10DC-42FF-AD20-1FAF4C8CEFD6}" destId="{9E335180-6E28-4ED0-A243-978597241A38}" srcOrd="9" destOrd="0" presId="urn:microsoft.com/office/officeart/2008/layout/VerticalCurvedList"/>
    <dgm:cxn modelId="{2354734F-66DD-499E-B5BD-E9720A27442C}" type="presParOf" srcId="{70E77ED7-10DC-42FF-AD20-1FAF4C8CEFD6}" destId="{669A14FE-C942-46A2-8B08-1BBF2C3DE298}" srcOrd="10" destOrd="0" presId="urn:microsoft.com/office/officeart/2008/layout/VerticalCurvedList"/>
    <dgm:cxn modelId="{863A82BB-422F-464A-AA79-8BBC37EBEC93}" type="presParOf" srcId="{669A14FE-C942-46A2-8B08-1BBF2C3DE298}" destId="{A3E89A63-B901-4849-9AC8-2BA30F665AF1}" srcOrd="0" destOrd="0" presId="urn:microsoft.com/office/officeart/2008/layout/VerticalCurvedList"/>
    <dgm:cxn modelId="{877127DF-5213-46B3-AC04-476BEB4F4F4A}" type="presParOf" srcId="{70E77ED7-10DC-42FF-AD20-1FAF4C8CEFD6}" destId="{8DC27B8C-E5A0-413D-A4AA-7D94334D0BF1}" srcOrd="11" destOrd="0" presId="urn:microsoft.com/office/officeart/2008/layout/VerticalCurvedList"/>
    <dgm:cxn modelId="{E18FDF8C-74C3-4038-9B69-314577F6C638}" type="presParOf" srcId="{70E77ED7-10DC-42FF-AD20-1FAF4C8CEFD6}" destId="{6F4BD079-1CFC-4FC5-9FA6-9B0EB18E0441}" srcOrd="12" destOrd="0" presId="urn:microsoft.com/office/officeart/2008/layout/VerticalCurvedList"/>
    <dgm:cxn modelId="{D792FB6A-46D5-485B-BF13-C81C8F3FF110}" type="presParOf" srcId="{6F4BD079-1CFC-4FC5-9FA6-9B0EB18E0441}" destId="{F6998E51-831E-4FF7-936A-518A2875D081}" srcOrd="0" destOrd="0" presId="urn:microsoft.com/office/officeart/2008/layout/VerticalCurvedList"/>
    <dgm:cxn modelId="{CF7A692C-FD0C-459E-A157-395CB43A607F}" type="presParOf" srcId="{70E77ED7-10DC-42FF-AD20-1FAF4C8CEFD6}" destId="{064D1FF3-9FAA-4C7C-954C-49E54438744E}" srcOrd="13" destOrd="0" presId="urn:microsoft.com/office/officeart/2008/layout/VerticalCurvedList"/>
    <dgm:cxn modelId="{BC55155A-CE18-4DAE-9956-0948D44362BC}" type="presParOf" srcId="{70E77ED7-10DC-42FF-AD20-1FAF4C8CEFD6}" destId="{E128E44C-5A73-4C99-82D9-CC838D8421BB}" srcOrd="14" destOrd="0" presId="urn:microsoft.com/office/officeart/2008/layout/VerticalCurvedList"/>
    <dgm:cxn modelId="{1234CEEE-2B1D-48E5-AEDF-DFCFE656AAF7}" type="presParOf" srcId="{E128E44C-5A73-4C99-82D9-CC838D8421BB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Actual research</a:t>
          </a:r>
          <a:endParaRPr lang="en-US" sz="2400" kern="1200" dirty="0"/>
        </a:p>
      </dsp:txBody>
      <dsp:txXfrm>
        <a:off x="307919" y="199543"/>
        <a:ext cx="7863082" cy="398912"/>
      </dsp:txXfrm>
    </dsp:sp>
    <dsp:sp modelId="{4CD4FE62-4259-48ED-9D5C-A489B67DFAF1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04B99-855C-49B4-8069-FCC68D29EB1A}">
      <dsp:nvSpPr>
        <dsp:cNvPr id="0" name=""/>
        <dsp:cNvSpPr/>
      </dsp:nvSpPr>
      <dsp:spPr>
        <a:xfrm>
          <a:off x="669169" y="798263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current system</a:t>
          </a:r>
          <a:endParaRPr lang="en-US" sz="2400" kern="1200" dirty="0"/>
        </a:p>
      </dsp:txBody>
      <dsp:txXfrm>
        <a:off x="669169" y="798263"/>
        <a:ext cx="7501831" cy="398912"/>
      </dsp:txXfrm>
    </dsp:sp>
    <dsp:sp modelId="{35D27AC3-6543-47EC-9D43-F196CF36F3B0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C6FE4-1328-4BBE-8F10-6779855078E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867133" y="1396543"/>
        <a:ext cx="7303867" cy="398912"/>
      </dsp:txXfrm>
    </dsp:sp>
    <dsp:sp modelId="{814DB13A-998E-4DC4-BD6A-589A139B6B03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C2D5B-B3C7-486F-9CE2-F99E5043B399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930341" y="1995262"/>
        <a:ext cx="7240659" cy="398912"/>
      </dsp:txXfrm>
    </dsp:sp>
    <dsp:sp modelId="{EE20CFA9-0DA5-42D2-A695-B32F0CCCC2C9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5180-6E28-4ED0-A243-978597241A38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867133" y="2593981"/>
        <a:ext cx="7303867" cy="398912"/>
      </dsp:txXfrm>
    </dsp:sp>
    <dsp:sp modelId="{A3E89A63-B901-4849-9AC8-2BA30F665AF1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27B8C-E5A0-413D-A4AA-7D94334D0BF1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new system</a:t>
          </a:r>
          <a:endParaRPr lang="en-US" sz="2400" kern="1200" dirty="0"/>
        </a:p>
      </dsp:txBody>
      <dsp:txXfrm>
        <a:off x="669169" y="3192261"/>
        <a:ext cx="7501831" cy="398912"/>
      </dsp:txXfrm>
    </dsp:sp>
    <dsp:sp modelId="{F6998E51-831E-4FF7-936A-518A2875D081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D1FF3-9FAA-4C7C-954C-49E54438744E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07919" y="3790981"/>
        <a:ext cx="7863082" cy="398912"/>
      </dsp:txXfrm>
    </dsp:sp>
    <dsp:sp modelId="{D50DEEA4-9FE4-4937-B4C5-108EFEA3CAE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6AD2F-0442-4925-840A-F43001291E72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Football Pitches Booking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 10</a:t>
            </a:r>
            <a:endParaRPr lang="en-US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5900" y="838200"/>
            <a:ext cx="47819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Advantages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178192"/>
            <a:ext cx="4038600" cy="380066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5715000" y="6055058"/>
            <a:ext cx="3048000" cy="45922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Not support yet</a:t>
            </a:r>
            <a:endParaRPr lang="en-US" sz="3200" dirty="0"/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5715000" y="914400"/>
            <a:ext cx="59436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Disadvantages</a:t>
            </a:r>
            <a:endParaRPr lang="en-US" sz="40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0236" y="19812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More stadium choices</a:t>
            </a:r>
          </a:p>
          <a:p>
            <a:r>
              <a:rPr lang="en-US" dirty="0"/>
              <a:t>Easy finding </a:t>
            </a:r>
            <a:r>
              <a:rPr lang="en-US" dirty="0" smtClean="0"/>
              <a:t>stadium/rival</a:t>
            </a:r>
          </a:p>
          <a:p>
            <a:r>
              <a:rPr lang="en-US" dirty="0" smtClean="0"/>
              <a:t>Easy booking</a:t>
            </a:r>
          </a:p>
          <a:p>
            <a:r>
              <a:rPr lang="en-US" dirty="0" smtClean="0"/>
              <a:t>Time saving when finding </a:t>
            </a:r>
            <a:br>
              <a:rPr lang="en-US" dirty="0" smtClean="0"/>
            </a:br>
            <a:r>
              <a:rPr lang="en-US" dirty="0" smtClean="0"/>
              <a:t>appropriated field</a:t>
            </a:r>
          </a:p>
          <a:p>
            <a:r>
              <a:rPr lang="en-US" dirty="0"/>
              <a:t>Connecting </a:t>
            </a:r>
            <a:r>
              <a:rPr lang="en-US" dirty="0" smtClean="0"/>
              <a:t>players</a:t>
            </a:r>
          </a:p>
          <a:p>
            <a:r>
              <a:rPr lang="en-US" dirty="0" smtClean="0"/>
              <a:t>Easy management</a:t>
            </a:r>
          </a:p>
          <a:p>
            <a:r>
              <a:rPr lang="en-US" dirty="0" smtClean="0"/>
              <a:t>More chance to promote and</a:t>
            </a:r>
            <a:br>
              <a:rPr lang="en-US" dirty="0" smtClean="0"/>
            </a:br>
            <a:r>
              <a:rPr lang="en-US" dirty="0" smtClean="0"/>
              <a:t>advertise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&amp; DEVELOPMENT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6" y="2209800"/>
            <a:ext cx="1967522" cy="1527969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2209800"/>
            <a:ext cx="1883229" cy="1883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47" y="2209800"/>
            <a:ext cx="2072453" cy="18832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8" y="2209800"/>
            <a:ext cx="1883229" cy="18832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4093029"/>
            <a:ext cx="4040423" cy="2526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5029200"/>
            <a:ext cx="4267200" cy="1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2" y="-17060"/>
            <a:ext cx="8229600" cy="1312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-17060"/>
            <a:ext cx="6211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Intelligence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6" y="1275588"/>
            <a:ext cx="9116704" cy="55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system to operate in whole country</a:t>
            </a:r>
          </a:p>
          <a:p>
            <a:r>
              <a:rPr lang="en-US" dirty="0" smtClean="0"/>
              <a:t>Support online payment</a:t>
            </a:r>
          </a:p>
          <a:p>
            <a:r>
              <a:rPr lang="en-US" dirty="0" smtClean="0"/>
              <a:t>Develop mobile apps on another platform: </a:t>
            </a:r>
            <a:r>
              <a:rPr lang="en-US" dirty="0" err="1" smtClean="0"/>
              <a:t>iOS</a:t>
            </a:r>
            <a:r>
              <a:rPr lang="en-US" dirty="0" smtClean="0"/>
              <a:t>, Windows Phone, Android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58983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279414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9600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Thanks for watching</a:t>
            </a:r>
            <a:br>
              <a:rPr lang="en-US" sz="7200" dirty="0" smtClean="0"/>
            </a:br>
            <a:r>
              <a:rPr lang="en-US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6097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20814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3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strength practice in limited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Appearance of </a:t>
            </a:r>
            <a:r>
              <a:rPr lang="en-US" dirty="0"/>
              <a:t>spontaneous football games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4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increase of artificial </a:t>
            </a:r>
            <a:r>
              <a:rPr lang="en-US" dirty="0"/>
              <a:t>grass </a:t>
            </a:r>
            <a:r>
              <a:rPr lang="en-US" dirty="0" smtClean="0"/>
              <a:t>field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19800"/>
            <a:ext cx="8382000" cy="45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traditional booking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38250"/>
            <a:ext cx="69913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Current systems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92100" y="838200"/>
            <a:ext cx="85344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Advantages</a:t>
            </a:r>
            <a:r>
              <a:rPr lang="en-US" sz="4400" dirty="0"/>
              <a:t> </a:t>
            </a:r>
            <a:r>
              <a:rPr lang="en-US" sz="4400" dirty="0" smtClean="0"/>
              <a:t>  Disadvantages</a:t>
            </a:r>
            <a:endParaRPr lang="en-US" sz="4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9000" y="2209800"/>
            <a:ext cx="5715000" cy="4953000"/>
            <a:chOff x="0" y="0"/>
            <a:chExt cx="2703443" cy="2472856"/>
          </a:xfrm>
        </p:grpSpPr>
        <p:sp>
          <p:nvSpPr>
            <p:cNvPr id="16" name="Text Box 20"/>
            <p:cNvSpPr txBox="1"/>
            <p:nvPr/>
          </p:nvSpPr>
          <p:spPr>
            <a:xfrm>
              <a:off x="0" y="763325"/>
              <a:ext cx="1319917" cy="2698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Time-consuming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0" y="0"/>
              <a:ext cx="2703443" cy="2472856"/>
              <a:chOff x="0" y="0"/>
              <a:chExt cx="2703443" cy="2472856"/>
            </a:xfrm>
          </p:grpSpPr>
          <p:pic>
            <p:nvPicPr>
              <p:cNvPr id="18" name="Picture 17" descr="D:\clock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490" y="0"/>
                <a:ext cx="795020" cy="795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8455" y="0"/>
                <a:ext cx="1009650" cy="833120"/>
              </a:xfrm>
              <a:prstGeom prst="rect">
                <a:avLst/>
              </a:prstGeom>
            </p:spPr>
          </p:pic>
          <p:sp>
            <p:nvSpPr>
              <p:cNvPr id="20" name="Text Box 22"/>
              <p:cNvSpPr txBox="1"/>
              <p:nvPr/>
            </p:nvSpPr>
            <p:spPr>
              <a:xfrm>
                <a:off x="1240403" y="795019"/>
                <a:ext cx="1463040" cy="22274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Complicated process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1" name="Picture 20" descr="D:\MP9004327281-300x200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6977" y="1200647"/>
                <a:ext cx="1057275" cy="8502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 Box 24"/>
              <p:cNvSpPr txBox="1"/>
              <p:nvPr/>
            </p:nvSpPr>
            <p:spPr>
              <a:xfrm>
                <a:off x="0" y="2050912"/>
                <a:ext cx="1463040" cy="4219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Ineffective management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3" name="Picture 22" descr="D:\Choice.jpe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9429" y="1200647"/>
                <a:ext cx="1153823" cy="8343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Text Box 27"/>
              <p:cNvSpPr txBox="1"/>
              <p:nvPr/>
            </p:nvSpPr>
            <p:spPr>
              <a:xfrm>
                <a:off x="1224501" y="2035037"/>
                <a:ext cx="1463040" cy="4219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Limited choices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" y="2397448"/>
            <a:ext cx="2962094" cy="29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4869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46452"/>
            <a:ext cx="8915400" cy="59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850</TotalTime>
  <Words>147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Mincho</vt:lpstr>
      <vt:lpstr>Calibri</vt:lpstr>
      <vt:lpstr>Constantia</vt:lpstr>
      <vt:lpstr>Tahoma</vt:lpstr>
      <vt:lpstr>Times New Roman</vt:lpstr>
      <vt:lpstr>Wingdings 2</vt:lpstr>
      <vt:lpstr>Flow</vt:lpstr>
      <vt:lpstr>Football Pitches Booking</vt:lpstr>
      <vt:lpstr>TEAM MEMBERS</vt:lpstr>
      <vt:lpstr>OUTLINE</vt:lpstr>
      <vt:lpstr>Actual research</vt:lpstr>
      <vt:lpstr>Actual research</vt:lpstr>
      <vt:lpstr>Actual research</vt:lpstr>
      <vt:lpstr>The traditional booking process</vt:lpstr>
      <vt:lpstr>Current systems</vt:lpstr>
      <vt:lpstr>Football Pitches Booking</vt:lpstr>
      <vt:lpstr>Football pitches booking</vt:lpstr>
      <vt:lpstr>TECHNOLOGY &amp; DEVELOPMENT ENVIRONMENT</vt:lpstr>
      <vt:lpstr>Database Design</vt:lpstr>
      <vt:lpstr>Business Intelligence </vt:lpstr>
      <vt:lpstr>FUTURE PLAN</vt:lpstr>
      <vt:lpstr>Thanks for watching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i-DELIVER SYSTEM</dc:title>
  <dc:creator>Bảo Long</dc:creator>
  <cp:lastModifiedBy>Thinh Nguyen Duc</cp:lastModifiedBy>
  <cp:revision>73</cp:revision>
  <dcterms:created xsi:type="dcterms:W3CDTF">2014-04-07T04:28:08Z</dcterms:created>
  <dcterms:modified xsi:type="dcterms:W3CDTF">2014-04-19T02:19:06Z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