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61" r:id="rId3"/>
    <p:sldId id="257" r:id="rId4"/>
    <p:sldId id="274" r:id="rId5"/>
    <p:sldId id="262" r:id="rId6"/>
    <p:sldId id="271" r:id="rId7"/>
    <p:sldId id="264" r:id="rId8"/>
    <p:sldId id="277" r:id="rId9"/>
    <p:sldId id="278" r:id="rId10"/>
    <p:sldId id="279" r:id="rId11"/>
    <p:sldId id="280" r:id="rId12"/>
    <p:sldId id="275" r:id="rId13"/>
    <p:sldId id="272" r:id="rId14"/>
    <p:sldId id="276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26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Lysine Min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Sheet1!$B$2:$B$102</c:f>
              <c:numCache>
                <c:formatCode>General</c:formatCode>
                <c:ptCount val="101"/>
                <c:pt idx="0">
                  <c:v>68.181818181818173</c:v>
                </c:pt>
                <c:pt idx="1">
                  <c:v>67.72727272727272</c:v>
                </c:pt>
                <c:pt idx="2">
                  <c:v>67.272727272727266</c:v>
                </c:pt>
                <c:pt idx="3">
                  <c:v>66.818181818181813</c:v>
                </c:pt>
                <c:pt idx="4">
                  <c:v>66.36363636363636</c:v>
                </c:pt>
                <c:pt idx="5">
                  <c:v>65.909090909090907</c:v>
                </c:pt>
                <c:pt idx="6">
                  <c:v>65.454545454545439</c:v>
                </c:pt>
                <c:pt idx="7">
                  <c:v>64.999999999999986</c:v>
                </c:pt>
                <c:pt idx="8">
                  <c:v>64.545454545454533</c:v>
                </c:pt>
                <c:pt idx="9">
                  <c:v>64.090909090909079</c:v>
                </c:pt>
                <c:pt idx="10">
                  <c:v>63.636363636363626</c:v>
                </c:pt>
                <c:pt idx="11">
                  <c:v>63.181818181818173</c:v>
                </c:pt>
                <c:pt idx="12">
                  <c:v>62.72727272727272</c:v>
                </c:pt>
                <c:pt idx="13">
                  <c:v>62.272727272727259</c:v>
                </c:pt>
                <c:pt idx="14">
                  <c:v>61.818181818181806</c:v>
                </c:pt>
                <c:pt idx="15">
                  <c:v>61.363636363636367</c:v>
                </c:pt>
                <c:pt idx="16">
                  <c:v>60.909090909090907</c:v>
                </c:pt>
                <c:pt idx="17">
                  <c:v>60.454545454545453</c:v>
                </c:pt>
                <c:pt idx="18">
                  <c:v>60</c:v>
                </c:pt>
                <c:pt idx="19">
                  <c:v>59.545454545454547</c:v>
                </c:pt>
                <c:pt idx="20">
                  <c:v>59.090909090909086</c:v>
                </c:pt>
                <c:pt idx="21">
                  <c:v>58.636363636363633</c:v>
                </c:pt>
                <c:pt idx="22">
                  <c:v>58.18181818181818</c:v>
                </c:pt>
                <c:pt idx="23">
                  <c:v>57.727272727272727</c:v>
                </c:pt>
                <c:pt idx="24">
                  <c:v>57.272727272727266</c:v>
                </c:pt>
                <c:pt idx="25">
                  <c:v>56.818181818181813</c:v>
                </c:pt>
                <c:pt idx="26">
                  <c:v>56.36363636363636</c:v>
                </c:pt>
                <c:pt idx="27">
                  <c:v>55.909090909090907</c:v>
                </c:pt>
                <c:pt idx="28">
                  <c:v>55.454545454545453</c:v>
                </c:pt>
                <c:pt idx="29">
                  <c:v>54.999999999999993</c:v>
                </c:pt>
                <c:pt idx="30">
                  <c:v>54.54545454545454</c:v>
                </c:pt>
                <c:pt idx="31">
                  <c:v>54.090909090909086</c:v>
                </c:pt>
                <c:pt idx="32">
                  <c:v>53.636363636363633</c:v>
                </c:pt>
                <c:pt idx="33">
                  <c:v>53.181818181818173</c:v>
                </c:pt>
                <c:pt idx="34">
                  <c:v>52.72727272727272</c:v>
                </c:pt>
                <c:pt idx="35">
                  <c:v>52.272727272727266</c:v>
                </c:pt>
                <c:pt idx="36">
                  <c:v>51.818181818181813</c:v>
                </c:pt>
                <c:pt idx="37">
                  <c:v>51.363636363636353</c:v>
                </c:pt>
                <c:pt idx="38">
                  <c:v>50.909090909090899</c:v>
                </c:pt>
                <c:pt idx="39">
                  <c:v>50.454545454545446</c:v>
                </c:pt>
                <c:pt idx="40">
                  <c:v>49.999999999999993</c:v>
                </c:pt>
                <c:pt idx="41">
                  <c:v>49.545454545454533</c:v>
                </c:pt>
                <c:pt idx="42">
                  <c:v>49.090909090909079</c:v>
                </c:pt>
                <c:pt idx="43">
                  <c:v>48.636363636363626</c:v>
                </c:pt>
                <c:pt idx="44">
                  <c:v>48.18181818181818</c:v>
                </c:pt>
                <c:pt idx="45">
                  <c:v>47.72727272727272</c:v>
                </c:pt>
                <c:pt idx="46">
                  <c:v>47.272727272727266</c:v>
                </c:pt>
                <c:pt idx="47">
                  <c:v>46.818181818181813</c:v>
                </c:pt>
                <c:pt idx="48">
                  <c:v>46.36363636363636</c:v>
                </c:pt>
                <c:pt idx="49">
                  <c:v>45.909090909090899</c:v>
                </c:pt>
                <c:pt idx="50">
                  <c:v>45.454545454545446</c:v>
                </c:pt>
                <c:pt idx="51">
                  <c:v>44.999999999999993</c:v>
                </c:pt>
                <c:pt idx="52">
                  <c:v>44.54545454545454</c:v>
                </c:pt>
                <c:pt idx="53">
                  <c:v>44.090909090909086</c:v>
                </c:pt>
                <c:pt idx="54">
                  <c:v>43.636363636363633</c:v>
                </c:pt>
                <c:pt idx="55">
                  <c:v>43.18181818181818</c:v>
                </c:pt>
                <c:pt idx="56">
                  <c:v>42.727272727272727</c:v>
                </c:pt>
                <c:pt idx="57">
                  <c:v>42.272727272727273</c:v>
                </c:pt>
                <c:pt idx="58">
                  <c:v>41.818181818181813</c:v>
                </c:pt>
                <c:pt idx="59">
                  <c:v>41.36363636363636</c:v>
                </c:pt>
                <c:pt idx="60">
                  <c:v>40.909090909090907</c:v>
                </c:pt>
                <c:pt idx="61">
                  <c:v>40.454545454545453</c:v>
                </c:pt>
                <c:pt idx="62">
                  <c:v>39.999999999999993</c:v>
                </c:pt>
                <c:pt idx="63">
                  <c:v>39.54545454545454</c:v>
                </c:pt>
                <c:pt idx="64">
                  <c:v>39.090909090909086</c:v>
                </c:pt>
                <c:pt idx="65">
                  <c:v>38.636363636363633</c:v>
                </c:pt>
                <c:pt idx="66">
                  <c:v>38.181818181818173</c:v>
                </c:pt>
                <c:pt idx="67">
                  <c:v>37.72727272727272</c:v>
                </c:pt>
                <c:pt idx="68">
                  <c:v>37.272727272727266</c:v>
                </c:pt>
                <c:pt idx="69">
                  <c:v>36.818181818181813</c:v>
                </c:pt>
                <c:pt idx="70">
                  <c:v>36.363636363636353</c:v>
                </c:pt>
                <c:pt idx="71">
                  <c:v>35.909090909090899</c:v>
                </c:pt>
                <c:pt idx="72">
                  <c:v>35.454545454545446</c:v>
                </c:pt>
                <c:pt idx="73">
                  <c:v>35</c:v>
                </c:pt>
                <c:pt idx="74">
                  <c:v>34.54545454545454</c:v>
                </c:pt>
                <c:pt idx="75">
                  <c:v>34.090909090909086</c:v>
                </c:pt>
                <c:pt idx="76">
                  <c:v>33.636363636363633</c:v>
                </c:pt>
                <c:pt idx="77">
                  <c:v>33.18181818181818</c:v>
                </c:pt>
                <c:pt idx="78">
                  <c:v>32.72727272727272</c:v>
                </c:pt>
                <c:pt idx="79">
                  <c:v>32.272727272727266</c:v>
                </c:pt>
                <c:pt idx="80">
                  <c:v>31.818181818181813</c:v>
                </c:pt>
                <c:pt idx="81">
                  <c:v>31.36363636363636</c:v>
                </c:pt>
                <c:pt idx="82">
                  <c:v>30.909090909090903</c:v>
                </c:pt>
                <c:pt idx="83">
                  <c:v>30.45454545454545</c:v>
                </c:pt>
                <c:pt idx="84">
                  <c:v>29.999999999999993</c:v>
                </c:pt>
                <c:pt idx="85">
                  <c:v>29.54545454545454</c:v>
                </c:pt>
                <c:pt idx="86">
                  <c:v>29.090909090909083</c:v>
                </c:pt>
                <c:pt idx="87">
                  <c:v>28.63636363636363</c:v>
                </c:pt>
                <c:pt idx="88">
                  <c:v>28.18181818181818</c:v>
                </c:pt>
                <c:pt idx="89">
                  <c:v>27.727272727272727</c:v>
                </c:pt>
                <c:pt idx="90">
                  <c:v>27.27272727272727</c:v>
                </c:pt>
                <c:pt idx="91">
                  <c:v>26.818181818181817</c:v>
                </c:pt>
                <c:pt idx="92">
                  <c:v>26.36363636363636</c:v>
                </c:pt>
                <c:pt idx="93">
                  <c:v>25.909090909090907</c:v>
                </c:pt>
                <c:pt idx="94">
                  <c:v>25.45454545454545</c:v>
                </c:pt>
                <c:pt idx="95">
                  <c:v>24.999999999999996</c:v>
                </c:pt>
                <c:pt idx="96">
                  <c:v>24.54545454545454</c:v>
                </c:pt>
                <c:pt idx="97">
                  <c:v>24.090909090909086</c:v>
                </c:pt>
                <c:pt idx="98">
                  <c:v>23.63636363636363</c:v>
                </c:pt>
                <c:pt idx="99">
                  <c:v>23.181818181818176</c:v>
                </c:pt>
                <c:pt idx="100">
                  <c:v>22.72727272727272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Lysine 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Sheet1!$C$2:$C$102</c:f>
              <c:numCache>
                <c:formatCode>General</c:formatCode>
                <c:ptCount val="101"/>
                <c:pt idx="0">
                  <c:v>79.545454545454533</c:v>
                </c:pt>
                <c:pt idx="1">
                  <c:v>79.090909090909079</c:v>
                </c:pt>
                <c:pt idx="2">
                  <c:v>78.636363636363626</c:v>
                </c:pt>
                <c:pt idx="3">
                  <c:v>78.181818181818173</c:v>
                </c:pt>
                <c:pt idx="4">
                  <c:v>77.72727272727272</c:v>
                </c:pt>
                <c:pt idx="5">
                  <c:v>77.272727272727266</c:v>
                </c:pt>
                <c:pt idx="6">
                  <c:v>76.818181818181813</c:v>
                </c:pt>
                <c:pt idx="7">
                  <c:v>76.363636363636346</c:v>
                </c:pt>
                <c:pt idx="8">
                  <c:v>75.909090909090892</c:v>
                </c:pt>
                <c:pt idx="9">
                  <c:v>75.454545454545439</c:v>
                </c:pt>
                <c:pt idx="10">
                  <c:v>74.999999999999986</c:v>
                </c:pt>
                <c:pt idx="11">
                  <c:v>74.545454545454533</c:v>
                </c:pt>
                <c:pt idx="12">
                  <c:v>74.090909090909079</c:v>
                </c:pt>
                <c:pt idx="13">
                  <c:v>73.636363636363626</c:v>
                </c:pt>
                <c:pt idx="14">
                  <c:v>73.181818181818173</c:v>
                </c:pt>
                <c:pt idx="15">
                  <c:v>72.727272727272705</c:v>
                </c:pt>
                <c:pt idx="16">
                  <c:v>72.272727272727252</c:v>
                </c:pt>
                <c:pt idx="17">
                  <c:v>71.818181818181799</c:v>
                </c:pt>
                <c:pt idx="18">
                  <c:v>71.363636363636346</c:v>
                </c:pt>
                <c:pt idx="19">
                  <c:v>70.909090909090907</c:v>
                </c:pt>
                <c:pt idx="20">
                  <c:v>70.454545454545453</c:v>
                </c:pt>
                <c:pt idx="21">
                  <c:v>70</c:v>
                </c:pt>
                <c:pt idx="22">
                  <c:v>69.545454545454547</c:v>
                </c:pt>
                <c:pt idx="23">
                  <c:v>69.090909090909079</c:v>
                </c:pt>
                <c:pt idx="24">
                  <c:v>68.636363636363626</c:v>
                </c:pt>
                <c:pt idx="25">
                  <c:v>68.181818181818173</c:v>
                </c:pt>
                <c:pt idx="26">
                  <c:v>67.72727272727272</c:v>
                </c:pt>
                <c:pt idx="27">
                  <c:v>67.272727272727266</c:v>
                </c:pt>
                <c:pt idx="28">
                  <c:v>66.818181818181813</c:v>
                </c:pt>
                <c:pt idx="29">
                  <c:v>66.36363636363636</c:v>
                </c:pt>
                <c:pt idx="30">
                  <c:v>65.909090909090907</c:v>
                </c:pt>
                <c:pt idx="31">
                  <c:v>65.454545454545439</c:v>
                </c:pt>
                <c:pt idx="32">
                  <c:v>64.999999999999986</c:v>
                </c:pt>
                <c:pt idx="33">
                  <c:v>64.545454545454533</c:v>
                </c:pt>
                <c:pt idx="34">
                  <c:v>64.090909090909079</c:v>
                </c:pt>
                <c:pt idx="35">
                  <c:v>63.636363636363626</c:v>
                </c:pt>
                <c:pt idx="36">
                  <c:v>63.181818181818173</c:v>
                </c:pt>
                <c:pt idx="37">
                  <c:v>62.72727272727272</c:v>
                </c:pt>
                <c:pt idx="38">
                  <c:v>62.272727272727259</c:v>
                </c:pt>
                <c:pt idx="39">
                  <c:v>61.818181818181806</c:v>
                </c:pt>
                <c:pt idx="40">
                  <c:v>61.363636363636353</c:v>
                </c:pt>
                <c:pt idx="41">
                  <c:v>60.909090909090899</c:v>
                </c:pt>
                <c:pt idx="42">
                  <c:v>60.454545454545439</c:v>
                </c:pt>
                <c:pt idx="43">
                  <c:v>59.999999999999986</c:v>
                </c:pt>
                <c:pt idx="44">
                  <c:v>59.545454545454547</c:v>
                </c:pt>
                <c:pt idx="45">
                  <c:v>59.090909090909086</c:v>
                </c:pt>
                <c:pt idx="46">
                  <c:v>58.636363636363633</c:v>
                </c:pt>
                <c:pt idx="47">
                  <c:v>58.18181818181818</c:v>
                </c:pt>
                <c:pt idx="48">
                  <c:v>57.727272727272727</c:v>
                </c:pt>
                <c:pt idx="49">
                  <c:v>57.272727272727266</c:v>
                </c:pt>
                <c:pt idx="50">
                  <c:v>56.818181818181806</c:v>
                </c:pt>
                <c:pt idx="51">
                  <c:v>56.363636363636353</c:v>
                </c:pt>
                <c:pt idx="52">
                  <c:v>55.909090909090899</c:v>
                </c:pt>
                <c:pt idx="53">
                  <c:v>55.454545454545453</c:v>
                </c:pt>
                <c:pt idx="54">
                  <c:v>54.999999999999993</c:v>
                </c:pt>
                <c:pt idx="55">
                  <c:v>54.54545454545454</c:v>
                </c:pt>
                <c:pt idx="56">
                  <c:v>54.090909090909086</c:v>
                </c:pt>
                <c:pt idx="57">
                  <c:v>53.636363636363633</c:v>
                </c:pt>
                <c:pt idx="58">
                  <c:v>53.181818181818173</c:v>
                </c:pt>
                <c:pt idx="59">
                  <c:v>52.72727272727272</c:v>
                </c:pt>
                <c:pt idx="60">
                  <c:v>52.272727272727266</c:v>
                </c:pt>
                <c:pt idx="61">
                  <c:v>51.818181818181813</c:v>
                </c:pt>
                <c:pt idx="62">
                  <c:v>51.363636363636353</c:v>
                </c:pt>
                <c:pt idx="63">
                  <c:v>50.909090909090899</c:v>
                </c:pt>
                <c:pt idx="64">
                  <c:v>50.454545454545446</c:v>
                </c:pt>
                <c:pt idx="65">
                  <c:v>49.999999999999993</c:v>
                </c:pt>
                <c:pt idx="66">
                  <c:v>49.545454545454533</c:v>
                </c:pt>
                <c:pt idx="67">
                  <c:v>49.090909090909079</c:v>
                </c:pt>
                <c:pt idx="68">
                  <c:v>48.636363636363626</c:v>
                </c:pt>
                <c:pt idx="69">
                  <c:v>48.181818181818173</c:v>
                </c:pt>
                <c:pt idx="70">
                  <c:v>47.72727272727272</c:v>
                </c:pt>
                <c:pt idx="71">
                  <c:v>47.272727272727259</c:v>
                </c:pt>
                <c:pt idx="72">
                  <c:v>46.818181818181806</c:v>
                </c:pt>
                <c:pt idx="73">
                  <c:v>46.36363636363636</c:v>
                </c:pt>
                <c:pt idx="74">
                  <c:v>45.909090909090899</c:v>
                </c:pt>
                <c:pt idx="75">
                  <c:v>45.454545454545446</c:v>
                </c:pt>
                <c:pt idx="76">
                  <c:v>44.999999999999993</c:v>
                </c:pt>
                <c:pt idx="77">
                  <c:v>44.54545454545454</c:v>
                </c:pt>
                <c:pt idx="78">
                  <c:v>44.090909090909086</c:v>
                </c:pt>
                <c:pt idx="79">
                  <c:v>43.636363636363626</c:v>
                </c:pt>
                <c:pt idx="80">
                  <c:v>43.181818181818173</c:v>
                </c:pt>
                <c:pt idx="81">
                  <c:v>42.72727272727272</c:v>
                </c:pt>
                <c:pt idx="82">
                  <c:v>42.272727272727266</c:v>
                </c:pt>
                <c:pt idx="83">
                  <c:v>41.818181818181806</c:v>
                </c:pt>
                <c:pt idx="84">
                  <c:v>41.363636363636353</c:v>
                </c:pt>
                <c:pt idx="85">
                  <c:v>40.909090909090899</c:v>
                </c:pt>
                <c:pt idx="86">
                  <c:v>40.454545454545446</c:v>
                </c:pt>
                <c:pt idx="87">
                  <c:v>39.999999999999986</c:v>
                </c:pt>
                <c:pt idx="88">
                  <c:v>39.54545454545454</c:v>
                </c:pt>
                <c:pt idx="89">
                  <c:v>39.090909090909086</c:v>
                </c:pt>
                <c:pt idx="90">
                  <c:v>38.636363636363633</c:v>
                </c:pt>
                <c:pt idx="91">
                  <c:v>38.181818181818173</c:v>
                </c:pt>
                <c:pt idx="92">
                  <c:v>37.72727272727272</c:v>
                </c:pt>
                <c:pt idx="93">
                  <c:v>37.272727272727266</c:v>
                </c:pt>
                <c:pt idx="94">
                  <c:v>36.818181818181813</c:v>
                </c:pt>
                <c:pt idx="95">
                  <c:v>36.363636363636353</c:v>
                </c:pt>
                <c:pt idx="96">
                  <c:v>35.909090909090899</c:v>
                </c:pt>
                <c:pt idx="97">
                  <c:v>35.454545454545446</c:v>
                </c:pt>
                <c:pt idx="98">
                  <c:v>34.999999999999993</c:v>
                </c:pt>
                <c:pt idx="99">
                  <c:v>34.54545454545454</c:v>
                </c:pt>
                <c:pt idx="100">
                  <c:v>34.090909090909079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DE Min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Sheet1!$D$2:$D$102</c:f>
              <c:numCache>
                <c:formatCode>General</c:formatCode>
                <c:ptCount val="101"/>
                <c:pt idx="0">
                  <c:v>71.428571428571431</c:v>
                </c:pt>
                <c:pt idx="1">
                  <c:v>70.714285714285708</c:v>
                </c:pt>
                <c:pt idx="2">
                  <c:v>70</c:v>
                </c:pt>
                <c:pt idx="3">
                  <c:v>69.285714285714292</c:v>
                </c:pt>
                <c:pt idx="4">
                  <c:v>68.571428571428569</c:v>
                </c:pt>
                <c:pt idx="5">
                  <c:v>67.857142857142861</c:v>
                </c:pt>
                <c:pt idx="6">
                  <c:v>67.142857142857139</c:v>
                </c:pt>
                <c:pt idx="7">
                  <c:v>66.428571428571431</c:v>
                </c:pt>
                <c:pt idx="8">
                  <c:v>65.714285714285708</c:v>
                </c:pt>
                <c:pt idx="9">
                  <c:v>65</c:v>
                </c:pt>
                <c:pt idx="10">
                  <c:v>64.285714285714292</c:v>
                </c:pt>
                <c:pt idx="11">
                  <c:v>63.571428571428569</c:v>
                </c:pt>
                <c:pt idx="12">
                  <c:v>62.857142857142854</c:v>
                </c:pt>
                <c:pt idx="13">
                  <c:v>62.142857142857146</c:v>
                </c:pt>
                <c:pt idx="14">
                  <c:v>61.428571428571431</c:v>
                </c:pt>
                <c:pt idx="15">
                  <c:v>60.714285714285715</c:v>
                </c:pt>
                <c:pt idx="16">
                  <c:v>60</c:v>
                </c:pt>
                <c:pt idx="17">
                  <c:v>59.285714285714285</c:v>
                </c:pt>
                <c:pt idx="18">
                  <c:v>58.571428571428569</c:v>
                </c:pt>
                <c:pt idx="19">
                  <c:v>57.857142857142854</c:v>
                </c:pt>
                <c:pt idx="20">
                  <c:v>57.142857142857146</c:v>
                </c:pt>
                <c:pt idx="21">
                  <c:v>56.428571428571431</c:v>
                </c:pt>
                <c:pt idx="22">
                  <c:v>55.714285714285715</c:v>
                </c:pt>
                <c:pt idx="23">
                  <c:v>55</c:v>
                </c:pt>
                <c:pt idx="24">
                  <c:v>54.285714285714285</c:v>
                </c:pt>
                <c:pt idx="25">
                  <c:v>53.571428571428569</c:v>
                </c:pt>
                <c:pt idx="26">
                  <c:v>52.857142857142854</c:v>
                </c:pt>
                <c:pt idx="27">
                  <c:v>52.142857142857146</c:v>
                </c:pt>
                <c:pt idx="28">
                  <c:v>51.428571428571431</c:v>
                </c:pt>
                <c:pt idx="29">
                  <c:v>50.714285714285715</c:v>
                </c:pt>
                <c:pt idx="30">
                  <c:v>50</c:v>
                </c:pt>
                <c:pt idx="31">
                  <c:v>49.285714285714285</c:v>
                </c:pt>
                <c:pt idx="32">
                  <c:v>48.571428571428569</c:v>
                </c:pt>
                <c:pt idx="33">
                  <c:v>47.857142857142854</c:v>
                </c:pt>
                <c:pt idx="34">
                  <c:v>47.142857142857146</c:v>
                </c:pt>
                <c:pt idx="35">
                  <c:v>46.428571428571431</c:v>
                </c:pt>
                <c:pt idx="36">
                  <c:v>45.714285714285715</c:v>
                </c:pt>
                <c:pt idx="37">
                  <c:v>45</c:v>
                </c:pt>
                <c:pt idx="38">
                  <c:v>44.285714285714285</c:v>
                </c:pt>
                <c:pt idx="39">
                  <c:v>43.571428571428569</c:v>
                </c:pt>
                <c:pt idx="40">
                  <c:v>42.857142857142854</c:v>
                </c:pt>
                <c:pt idx="41">
                  <c:v>42.142857142857146</c:v>
                </c:pt>
                <c:pt idx="42">
                  <c:v>41.428571428571431</c:v>
                </c:pt>
                <c:pt idx="43">
                  <c:v>40.714285714285715</c:v>
                </c:pt>
                <c:pt idx="44">
                  <c:v>40</c:v>
                </c:pt>
                <c:pt idx="45">
                  <c:v>39.285714285714285</c:v>
                </c:pt>
                <c:pt idx="46">
                  <c:v>38.571428571428569</c:v>
                </c:pt>
                <c:pt idx="47">
                  <c:v>37.857142857142854</c:v>
                </c:pt>
                <c:pt idx="48">
                  <c:v>37.142857142857146</c:v>
                </c:pt>
                <c:pt idx="49">
                  <c:v>36.428571428571431</c:v>
                </c:pt>
                <c:pt idx="50">
                  <c:v>35.714285714285715</c:v>
                </c:pt>
                <c:pt idx="51">
                  <c:v>35</c:v>
                </c:pt>
                <c:pt idx="52">
                  <c:v>34.285714285714285</c:v>
                </c:pt>
                <c:pt idx="53">
                  <c:v>33.571428571428569</c:v>
                </c:pt>
                <c:pt idx="54">
                  <c:v>32.857142857142854</c:v>
                </c:pt>
                <c:pt idx="55">
                  <c:v>32.142857142857146</c:v>
                </c:pt>
                <c:pt idx="56">
                  <c:v>31.428571428571427</c:v>
                </c:pt>
                <c:pt idx="57">
                  <c:v>30.714285714285715</c:v>
                </c:pt>
                <c:pt idx="58">
                  <c:v>30</c:v>
                </c:pt>
                <c:pt idx="59">
                  <c:v>29.285714285714285</c:v>
                </c:pt>
                <c:pt idx="60">
                  <c:v>28.571428571428573</c:v>
                </c:pt>
                <c:pt idx="61">
                  <c:v>27.857142857142858</c:v>
                </c:pt>
                <c:pt idx="62">
                  <c:v>27.142857142857142</c:v>
                </c:pt>
                <c:pt idx="63">
                  <c:v>26.428571428571427</c:v>
                </c:pt>
                <c:pt idx="64">
                  <c:v>25.714285714285715</c:v>
                </c:pt>
                <c:pt idx="65">
                  <c:v>25</c:v>
                </c:pt>
                <c:pt idx="66">
                  <c:v>24.285714285714285</c:v>
                </c:pt>
                <c:pt idx="67">
                  <c:v>23.571428571428573</c:v>
                </c:pt>
                <c:pt idx="68">
                  <c:v>22.857142857142858</c:v>
                </c:pt>
                <c:pt idx="69">
                  <c:v>22.142857142857142</c:v>
                </c:pt>
                <c:pt idx="70">
                  <c:v>21.428571428571427</c:v>
                </c:pt>
                <c:pt idx="71">
                  <c:v>20.714285714285715</c:v>
                </c:pt>
                <c:pt idx="72">
                  <c:v>20</c:v>
                </c:pt>
                <c:pt idx="73">
                  <c:v>19.285714285714285</c:v>
                </c:pt>
                <c:pt idx="74">
                  <c:v>18.571428571428573</c:v>
                </c:pt>
                <c:pt idx="75">
                  <c:v>17.857142857142858</c:v>
                </c:pt>
                <c:pt idx="76">
                  <c:v>17.142857142857142</c:v>
                </c:pt>
                <c:pt idx="77">
                  <c:v>16.428571428571427</c:v>
                </c:pt>
                <c:pt idx="78">
                  <c:v>15.714285714285714</c:v>
                </c:pt>
                <c:pt idx="79">
                  <c:v>15</c:v>
                </c:pt>
                <c:pt idx="80">
                  <c:v>14.285714285714286</c:v>
                </c:pt>
                <c:pt idx="81">
                  <c:v>13.571428571428571</c:v>
                </c:pt>
                <c:pt idx="82">
                  <c:v>12.857142857142858</c:v>
                </c:pt>
                <c:pt idx="83">
                  <c:v>12.142857142857142</c:v>
                </c:pt>
                <c:pt idx="84">
                  <c:v>11.428571428571429</c:v>
                </c:pt>
                <c:pt idx="85">
                  <c:v>10.714285714285714</c:v>
                </c:pt>
                <c:pt idx="86">
                  <c:v>10</c:v>
                </c:pt>
                <c:pt idx="87">
                  <c:v>9.2857142857142865</c:v>
                </c:pt>
                <c:pt idx="88">
                  <c:v>8.5714285714285712</c:v>
                </c:pt>
                <c:pt idx="89">
                  <c:v>7.8571428571428568</c:v>
                </c:pt>
                <c:pt idx="90">
                  <c:v>7.1428571428571432</c:v>
                </c:pt>
                <c:pt idx="91">
                  <c:v>6.4285714285714288</c:v>
                </c:pt>
                <c:pt idx="92">
                  <c:v>5.7142857142857144</c:v>
                </c:pt>
                <c:pt idx="93">
                  <c:v>5</c:v>
                </c:pt>
                <c:pt idx="94">
                  <c:v>4.2857142857142856</c:v>
                </c:pt>
                <c:pt idx="95">
                  <c:v>3.5714285714285716</c:v>
                </c:pt>
                <c:pt idx="96">
                  <c:v>2.8571428571428572</c:v>
                </c:pt>
                <c:pt idx="97">
                  <c:v>2.1428571428571428</c:v>
                </c:pt>
                <c:pt idx="98">
                  <c:v>1.4285714285714286</c:v>
                </c:pt>
                <c:pt idx="99">
                  <c:v>0.7142857142857143</c:v>
                </c:pt>
                <c:pt idx="100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Sheet1!$E$1</c:f>
              <c:strCache>
                <c:ptCount val="1"/>
                <c:pt idx="0">
                  <c:v>DE Max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Sheet1!$E$2:$E$102</c:f>
              <c:numCache>
                <c:formatCode>General</c:formatCode>
                <c:ptCount val="101"/>
                <c:pt idx="0">
                  <c:v>95.238095238095241</c:v>
                </c:pt>
                <c:pt idx="1">
                  <c:v>94.523809523809518</c:v>
                </c:pt>
                <c:pt idx="2">
                  <c:v>93.80952380952381</c:v>
                </c:pt>
                <c:pt idx="3">
                  <c:v>93.095238095238102</c:v>
                </c:pt>
                <c:pt idx="4">
                  <c:v>92.38095238095238</c:v>
                </c:pt>
                <c:pt idx="5">
                  <c:v>91.666666666666671</c:v>
                </c:pt>
                <c:pt idx="6">
                  <c:v>90.952380952380949</c:v>
                </c:pt>
                <c:pt idx="7">
                  <c:v>90.238095238095241</c:v>
                </c:pt>
                <c:pt idx="8">
                  <c:v>89.523809523809518</c:v>
                </c:pt>
                <c:pt idx="9">
                  <c:v>88.80952380952381</c:v>
                </c:pt>
                <c:pt idx="10">
                  <c:v>88.095238095238102</c:v>
                </c:pt>
                <c:pt idx="11">
                  <c:v>87.38095238095238</c:v>
                </c:pt>
                <c:pt idx="12">
                  <c:v>86.666666666666671</c:v>
                </c:pt>
                <c:pt idx="13">
                  <c:v>85.952380952380949</c:v>
                </c:pt>
                <c:pt idx="14">
                  <c:v>85.238095238095241</c:v>
                </c:pt>
                <c:pt idx="15">
                  <c:v>84.523809523809518</c:v>
                </c:pt>
                <c:pt idx="16">
                  <c:v>83.80952380952381</c:v>
                </c:pt>
                <c:pt idx="17">
                  <c:v>83.095238095238102</c:v>
                </c:pt>
                <c:pt idx="18">
                  <c:v>82.38095238095238</c:v>
                </c:pt>
                <c:pt idx="19">
                  <c:v>81.666666666666671</c:v>
                </c:pt>
                <c:pt idx="20">
                  <c:v>80.952380952380949</c:v>
                </c:pt>
                <c:pt idx="21">
                  <c:v>80.238095238095241</c:v>
                </c:pt>
                <c:pt idx="22">
                  <c:v>79.523809523809518</c:v>
                </c:pt>
                <c:pt idx="23">
                  <c:v>78.80952380952381</c:v>
                </c:pt>
                <c:pt idx="24">
                  <c:v>78.095238095238102</c:v>
                </c:pt>
                <c:pt idx="25">
                  <c:v>77.38095238095238</c:v>
                </c:pt>
                <c:pt idx="26">
                  <c:v>76.666666666666671</c:v>
                </c:pt>
                <c:pt idx="27">
                  <c:v>75.952380952380949</c:v>
                </c:pt>
                <c:pt idx="28">
                  <c:v>75.238095238095241</c:v>
                </c:pt>
                <c:pt idx="29">
                  <c:v>74.523809523809518</c:v>
                </c:pt>
                <c:pt idx="30">
                  <c:v>73.80952380952381</c:v>
                </c:pt>
                <c:pt idx="31">
                  <c:v>73.095238095238102</c:v>
                </c:pt>
                <c:pt idx="32">
                  <c:v>72.38095238095238</c:v>
                </c:pt>
                <c:pt idx="33">
                  <c:v>71.666666666666671</c:v>
                </c:pt>
                <c:pt idx="34">
                  <c:v>70.952380952380949</c:v>
                </c:pt>
                <c:pt idx="35">
                  <c:v>70.238095238095241</c:v>
                </c:pt>
                <c:pt idx="36">
                  <c:v>69.523809523809518</c:v>
                </c:pt>
                <c:pt idx="37">
                  <c:v>68.80952380952381</c:v>
                </c:pt>
                <c:pt idx="38">
                  <c:v>68.095238095238102</c:v>
                </c:pt>
                <c:pt idx="39">
                  <c:v>67.38095238095238</c:v>
                </c:pt>
                <c:pt idx="40">
                  <c:v>66.666666666666671</c:v>
                </c:pt>
                <c:pt idx="41">
                  <c:v>65.952380952380949</c:v>
                </c:pt>
                <c:pt idx="42">
                  <c:v>65.238095238095241</c:v>
                </c:pt>
                <c:pt idx="43">
                  <c:v>64.523809523809518</c:v>
                </c:pt>
                <c:pt idx="44">
                  <c:v>63.80952380952381</c:v>
                </c:pt>
                <c:pt idx="45">
                  <c:v>63.095238095238095</c:v>
                </c:pt>
                <c:pt idx="46">
                  <c:v>62.38095238095238</c:v>
                </c:pt>
                <c:pt idx="47">
                  <c:v>61.666666666666664</c:v>
                </c:pt>
                <c:pt idx="48">
                  <c:v>60.952380952380949</c:v>
                </c:pt>
                <c:pt idx="49">
                  <c:v>60.238095238095241</c:v>
                </c:pt>
                <c:pt idx="50">
                  <c:v>59.523809523809526</c:v>
                </c:pt>
                <c:pt idx="51">
                  <c:v>58.80952380952381</c:v>
                </c:pt>
                <c:pt idx="52">
                  <c:v>58.095238095238095</c:v>
                </c:pt>
                <c:pt idx="53">
                  <c:v>57.38095238095238</c:v>
                </c:pt>
                <c:pt idx="54">
                  <c:v>56.666666666666664</c:v>
                </c:pt>
                <c:pt idx="55">
                  <c:v>55.952380952380949</c:v>
                </c:pt>
                <c:pt idx="56">
                  <c:v>55.238095238095241</c:v>
                </c:pt>
                <c:pt idx="57">
                  <c:v>54.523809523809526</c:v>
                </c:pt>
                <c:pt idx="58">
                  <c:v>53.80952380952381</c:v>
                </c:pt>
                <c:pt idx="59">
                  <c:v>53.095238095238095</c:v>
                </c:pt>
                <c:pt idx="60">
                  <c:v>52.38095238095238</c:v>
                </c:pt>
                <c:pt idx="61">
                  <c:v>51.666666666666664</c:v>
                </c:pt>
                <c:pt idx="62">
                  <c:v>50.952380952380949</c:v>
                </c:pt>
                <c:pt idx="63">
                  <c:v>50.238095238095241</c:v>
                </c:pt>
                <c:pt idx="64">
                  <c:v>49.523809523809526</c:v>
                </c:pt>
                <c:pt idx="65">
                  <c:v>48.80952380952381</c:v>
                </c:pt>
                <c:pt idx="66">
                  <c:v>48.095238095238095</c:v>
                </c:pt>
                <c:pt idx="67">
                  <c:v>47.38095238095238</c:v>
                </c:pt>
                <c:pt idx="68">
                  <c:v>46.666666666666664</c:v>
                </c:pt>
                <c:pt idx="69">
                  <c:v>45.952380952380949</c:v>
                </c:pt>
                <c:pt idx="70">
                  <c:v>45.238095238095241</c:v>
                </c:pt>
                <c:pt idx="71">
                  <c:v>44.523809523809526</c:v>
                </c:pt>
                <c:pt idx="72">
                  <c:v>43.80952380952381</c:v>
                </c:pt>
                <c:pt idx="73">
                  <c:v>43.095238095238095</c:v>
                </c:pt>
                <c:pt idx="74">
                  <c:v>42.38095238095238</c:v>
                </c:pt>
                <c:pt idx="75">
                  <c:v>41.666666666666664</c:v>
                </c:pt>
                <c:pt idx="76">
                  <c:v>40.952380952380949</c:v>
                </c:pt>
                <c:pt idx="77">
                  <c:v>40.238095238095241</c:v>
                </c:pt>
                <c:pt idx="78">
                  <c:v>39.523809523809526</c:v>
                </c:pt>
                <c:pt idx="79">
                  <c:v>38.80952380952381</c:v>
                </c:pt>
                <c:pt idx="80">
                  <c:v>38.095238095238095</c:v>
                </c:pt>
                <c:pt idx="81">
                  <c:v>37.38095238095238</c:v>
                </c:pt>
                <c:pt idx="82">
                  <c:v>36.666666666666664</c:v>
                </c:pt>
                <c:pt idx="83">
                  <c:v>35.952380952380949</c:v>
                </c:pt>
                <c:pt idx="84">
                  <c:v>35.238095238095241</c:v>
                </c:pt>
                <c:pt idx="85">
                  <c:v>34.523809523809526</c:v>
                </c:pt>
                <c:pt idx="86">
                  <c:v>33.80952380952381</c:v>
                </c:pt>
                <c:pt idx="87">
                  <c:v>33.095238095238095</c:v>
                </c:pt>
                <c:pt idx="88">
                  <c:v>32.38095238095238</c:v>
                </c:pt>
                <c:pt idx="89">
                  <c:v>31.666666666666668</c:v>
                </c:pt>
                <c:pt idx="90">
                  <c:v>30.952380952380953</c:v>
                </c:pt>
                <c:pt idx="91">
                  <c:v>30.238095238095237</c:v>
                </c:pt>
                <c:pt idx="92">
                  <c:v>29.523809523809526</c:v>
                </c:pt>
                <c:pt idx="93">
                  <c:v>28.80952380952381</c:v>
                </c:pt>
                <c:pt idx="94">
                  <c:v>28.095238095238095</c:v>
                </c:pt>
                <c:pt idx="95">
                  <c:v>27.38095238095238</c:v>
                </c:pt>
                <c:pt idx="96">
                  <c:v>26.666666666666668</c:v>
                </c:pt>
                <c:pt idx="97">
                  <c:v>25.952380952380953</c:v>
                </c:pt>
                <c:pt idx="98">
                  <c:v>25.238095238095237</c:v>
                </c:pt>
                <c:pt idx="99">
                  <c:v>24.523809523809526</c:v>
                </c:pt>
                <c:pt idx="100">
                  <c:v>23.80952380952381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Sheet1!$F$1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Sheet1!$F$2:$F$102</c:f>
              <c:numCache>
                <c:formatCode>General</c:formatCode>
                <c:ptCount val="101"/>
                <c:pt idx="0">
                  <c:v>100</c:v>
                </c:pt>
                <c:pt idx="1">
                  <c:v>99</c:v>
                </c:pt>
                <c:pt idx="2">
                  <c:v>98</c:v>
                </c:pt>
                <c:pt idx="3">
                  <c:v>97</c:v>
                </c:pt>
                <c:pt idx="4">
                  <c:v>96</c:v>
                </c:pt>
                <c:pt idx="5">
                  <c:v>95</c:v>
                </c:pt>
                <c:pt idx="6">
                  <c:v>94</c:v>
                </c:pt>
                <c:pt idx="7">
                  <c:v>93</c:v>
                </c:pt>
                <c:pt idx="8">
                  <c:v>92</c:v>
                </c:pt>
                <c:pt idx="9">
                  <c:v>91</c:v>
                </c:pt>
                <c:pt idx="10">
                  <c:v>90</c:v>
                </c:pt>
                <c:pt idx="11">
                  <c:v>89</c:v>
                </c:pt>
                <c:pt idx="12">
                  <c:v>88</c:v>
                </c:pt>
                <c:pt idx="13">
                  <c:v>87</c:v>
                </c:pt>
                <c:pt idx="14">
                  <c:v>86</c:v>
                </c:pt>
                <c:pt idx="15">
                  <c:v>85</c:v>
                </c:pt>
                <c:pt idx="16">
                  <c:v>84</c:v>
                </c:pt>
                <c:pt idx="17">
                  <c:v>83</c:v>
                </c:pt>
                <c:pt idx="18">
                  <c:v>82</c:v>
                </c:pt>
                <c:pt idx="19">
                  <c:v>81</c:v>
                </c:pt>
                <c:pt idx="20">
                  <c:v>80</c:v>
                </c:pt>
                <c:pt idx="21">
                  <c:v>79</c:v>
                </c:pt>
                <c:pt idx="22">
                  <c:v>78</c:v>
                </c:pt>
                <c:pt idx="23">
                  <c:v>77</c:v>
                </c:pt>
                <c:pt idx="24">
                  <c:v>76</c:v>
                </c:pt>
                <c:pt idx="25">
                  <c:v>75</c:v>
                </c:pt>
                <c:pt idx="26">
                  <c:v>74</c:v>
                </c:pt>
                <c:pt idx="27">
                  <c:v>73</c:v>
                </c:pt>
                <c:pt idx="28">
                  <c:v>72</c:v>
                </c:pt>
                <c:pt idx="29">
                  <c:v>71</c:v>
                </c:pt>
                <c:pt idx="30">
                  <c:v>70</c:v>
                </c:pt>
                <c:pt idx="31">
                  <c:v>69</c:v>
                </c:pt>
                <c:pt idx="32">
                  <c:v>68</c:v>
                </c:pt>
                <c:pt idx="33">
                  <c:v>67</c:v>
                </c:pt>
                <c:pt idx="34">
                  <c:v>66</c:v>
                </c:pt>
                <c:pt idx="35">
                  <c:v>65</c:v>
                </c:pt>
                <c:pt idx="36">
                  <c:v>64</c:v>
                </c:pt>
                <c:pt idx="37">
                  <c:v>63</c:v>
                </c:pt>
                <c:pt idx="38">
                  <c:v>62</c:v>
                </c:pt>
                <c:pt idx="39">
                  <c:v>61</c:v>
                </c:pt>
                <c:pt idx="40">
                  <c:v>60</c:v>
                </c:pt>
                <c:pt idx="41">
                  <c:v>59</c:v>
                </c:pt>
                <c:pt idx="42">
                  <c:v>58</c:v>
                </c:pt>
                <c:pt idx="43">
                  <c:v>57</c:v>
                </c:pt>
                <c:pt idx="44">
                  <c:v>56</c:v>
                </c:pt>
                <c:pt idx="45">
                  <c:v>55</c:v>
                </c:pt>
                <c:pt idx="46">
                  <c:v>54</c:v>
                </c:pt>
                <c:pt idx="47">
                  <c:v>53</c:v>
                </c:pt>
                <c:pt idx="48">
                  <c:v>52</c:v>
                </c:pt>
                <c:pt idx="49">
                  <c:v>51</c:v>
                </c:pt>
                <c:pt idx="50">
                  <c:v>50</c:v>
                </c:pt>
                <c:pt idx="51">
                  <c:v>49</c:v>
                </c:pt>
                <c:pt idx="52">
                  <c:v>48</c:v>
                </c:pt>
                <c:pt idx="53">
                  <c:v>47</c:v>
                </c:pt>
                <c:pt idx="54">
                  <c:v>46</c:v>
                </c:pt>
                <c:pt idx="55">
                  <c:v>45</c:v>
                </c:pt>
                <c:pt idx="56">
                  <c:v>44</c:v>
                </c:pt>
                <c:pt idx="57">
                  <c:v>43</c:v>
                </c:pt>
                <c:pt idx="58">
                  <c:v>42</c:v>
                </c:pt>
                <c:pt idx="59">
                  <c:v>41</c:v>
                </c:pt>
                <c:pt idx="60">
                  <c:v>40</c:v>
                </c:pt>
                <c:pt idx="61">
                  <c:v>39</c:v>
                </c:pt>
                <c:pt idx="62">
                  <c:v>38</c:v>
                </c:pt>
                <c:pt idx="63">
                  <c:v>37</c:v>
                </c:pt>
                <c:pt idx="64">
                  <c:v>36</c:v>
                </c:pt>
                <c:pt idx="65">
                  <c:v>35</c:v>
                </c:pt>
                <c:pt idx="66">
                  <c:v>34</c:v>
                </c:pt>
                <c:pt idx="67">
                  <c:v>33</c:v>
                </c:pt>
                <c:pt idx="68">
                  <c:v>32</c:v>
                </c:pt>
                <c:pt idx="69">
                  <c:v>31</c:v>
                </c:pt>
                <c:pt idx="70">
                  <c:v>30</c:v>
                </c:pt>
                <c:pt idx="71">
                  <c:v>29</c:v>
                </c:pt>
                <c:pt idx="72">
                  <c:v>28</c:v>
                </c:pt>
                <c:pt idx="73">
                  <c:v>27</c:v>
                </c:pt>
                <c:pt idx="74">
                  <c:v>26</c:v>
                </c:pt>
                <c:pt idx="75">
                  <c:v>25</c:v>
                </c:pt>
                <c:pt idx="76">
                  <c:v>24</c:v>
                </c:pt>
                <c:pt idx="77">
                  <c:v>23</c:v>
                </c:pt>
                <c:pt idx="78">
                  <c:v>22</c:v>
                </c:pt>
                <c:pt idx="79">
                  <c:v>21</c:v>
                </c:pt>
                <c:pt idx="80">
                  <c:v>20</c:v>
                </c:pt>
                <c:pt idx="81">
                  <c:v>19</c:v>
                </c:pt>
                <c:pt idx="82">
                  <c:v>18</c:v>
                </c:pt>
                <c:pt idx="83">
                  <c:v>17</c:v>
                </c:pt>
                <c:pt idx="84">
                  <c:v>16</c:v>
                </c:pt>
                <c:pt idx="85">
                  <c:v>15</c:v>
                </c:pt>
                <c:pt idx="86">
                  <c:v>14</c:v>
                </c:pt>
                <c:pt idx="87">
                  <c:v>13</c:v>
                </c:pt>
                <c:pt idx="88">
                  <c:v>12</c:v>
                </c:pt>
                <c:pt idx="89">
                  <c:v>11</c:v>
                </c:pt>
                <c:pt idx="90">
                  <c:v>10</c:v>
                </c:pt>
                <c:pt idx="91">
                  <c:v>9</c:v>
                </c:pt>
                <c:pt idx="92">
                  <c:v>8</c:v>
                </c:pt>
                <c:pt idx="93">
                  <c:v>7</c:v>
                </c:pt>
                <c:pt idx="94">
                  <c:v>6</c:v>
                </c:pt>
                <c:pt idx="95">
                  <c:v>5</c:v>
                </c:pt>
                <c:pt idx="96">
                  <c:v>4</c:v>
                </c:pt>
                <c:pt idx="97">
                  <c:v>3</c:v>
                </c:pt>
                <c:pt idx="98">
                  <c:v>2</c:v>
                </c:pt>
                <c:pt idx="99">
                  <c:v>1</c:v>
                </c:pt>
                <c:pt idx="100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Sheet1!$G$1</c:f>
              <c:strCache>
                <c:ptCount val="1"/>
                <c:pt idx="0">
                  <c:v>Column1</c:v>
                </c:pt>
              </c:strCache>
            </c:strRef>
          </c:tx>
          <c:spPr>
            <a:ln w="38100" cap="rnd" cmpd="sng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Sheet1!$G$2:$G$102</c:f>
              <c:numCache>
                <c:formatCode>General</c:formatCode>
                <c:ptCount val="101"/>
                <c:pt idx="0">
                  <c:v>103.84615384615384</c:v>
                </c:pt>
                <c:pt idx="1">
                  <c:v>102.96153846153847</c:v>
                </c:pt>
                <c:pt idx="2">
                  <c:v>102.07692307692308</c:v>
                </c:pt>
                <c:pt idx="3">
                  <c:v>101.19230769230769</c:v>
                </c:pt>
                <c:pt idx="4">
                  <c:v>100.30769230769231</c:v>
                </c:pt>
                <c:pt idx="5">
                  <c:v>99.42307692307692</c:v>
                </c:pt>
                <c:pt idx="6">
                  <c:v>98.538461538461533</c:v>
                </c:pt>
                <c:pt idx="7">
                  <c:v>97.65384615384616</c:v>
                </c:pt>
                <c:pt idx="8">
                  <c:v>96.769230769230774</c:v>
                </c:pt>
                <c:pt idx="9">
                  <c:v>95.884615384615387</c:v>
                </c:pt>
                <c:pt idx="10">
                  <c:v>95</c:v>
                </c:pt>
                <c:pt idx="11">
                  <c:v>94.115384615384613</c:v>
                </c:pt>
                <c:pt idx="12">
                  <c:v>93.230769230769226</c:v>
                </c:pt>
                <c:pt idx="13">
                  <c:v>92.34615384615384</c:v>
                </c:pt>
                <c:pt idx="14">
                  <c:v>91.461538461538467</c:v>
                </c:pt>
                <c:pt idx="15">
                  <c:v>90.57692307692308</c:v>
                </c:pt>
                <c:pt idx="16">
                  <c:v>89.692307692307693</c:v>
                </c:pt>
                <c:pt idx="17">
                  <c:v>88.807692307692307</c:v>
                </c:pt>
                <c:pt idx="18">
                  <c:v>87.92307692307692</c:v>
                </c:pt>
                <c:pt idx="19">
                  <c:v>87.038461538461533</c:v>
                </c:pt>
                <c:pt idx="20">
                  <c:v>86.15384615384616</c:v>
                </c:pt>
                <c:pt idx="21">
                  <c:v>85.269230769230774</c:v>
                </c:pt>
                <c:pt idx="22">
                  <c:v>84.384615384615387</c:v>
                </c:pt>
                <c:pt idx="23">
                  <c:v>83.5</c:v>
                </c:pt>
                <c:pt idx="24">
                  <c:v>82.615384615384613</c:v>
                </c:pt>
                <c:pt idx="25">
                  <c:v>81.730769230769226</c:v>
                </c:pt>
                <c:pt idx="26">
                  <c:v>80.84615384615384</c:v>
                </c:pt>
                <c:pt idx="27">
                  <c:v>79.961538461538467</c:v>
                </c:pt>
                <c:pt idx="28">
                  <c:v>79.07692307692308</c:v>
                </c:pt>
                <c:pt idx="29">
                  <c:v>78.192307692307693</c:v>
                </c:pt>
                <c:pt idx="30">
                  <c:v>77.307692307692307</c:v>
                </c:pt>
                <c:pt idx="31">
                  <c:v>76.42307692307692</c:v>
                </c:pt>
                <c:pt idx="32">
                  <c:v>75.538461538461533</c:v>
                </c:pt>
                <c:pt idx="33">
                  <c:v>74.65384615384616</c:v>
                </c:pt>
                <c:pt idx="34">
                  <c:v>73.769230769230774</c:v>
                </c:pt>
                <c:pt idx="35">
                  <c:v>72.884615384615387</c:v>
                </c:pt>
                <c:pt idx="36">
                  <c:v>72</c:v>
                </c:pt>
                <c:pt idx="37">
                  <c:v>71.115384615384613</c:v>
                </c:pt>
                <c:pt idx="38">
                  <c:v>70.230769230769226</c:v>
                </c:pt>
                <c:pt idx="39">
                  <c:v>69.34615384615384</c:v>
                </c:pt>
                <c:pt idx="40">
                  <c:v>68.461538461538467</c:v>
                </c:pt>
                <c:pt idx="41">
                  <c:v>67.57692307692308</c:v>
                </c:pt>
                <c:pt idx="42">
                  <c:v>66.692307692307693</c:v>
                </c:pt>
                <c:pt idx="43">
                  <c:v>65.807692307692307</c:v>
                </c:pt>
                <c:pt idx="44">
                  <c:v>64.92307692307692</c:v>
                </c:pt>
                <c:pt idx="45">
                  <c:v>64.038461538461533</c:v>
                </c:pt>
                <c:pt idx="46">
                  <c:v>63.153846153846153</c:v>
                </c:pt>
                <c:pt idx="47">
                  <c:v>62.269230769230766</c:v>
                </c:pt>
                <c:pt idx="48">
                  <c:v>61.384615384615387</c:v>
                </c:pt>
                <c:pt idx="49">
                  <c:v>60.5</c:v>
                </c:pt>
                <c:pt idx="50">
                  <c:v>59.615384615384613</c:v>
                </c:pt>
                <c:pt idx="51">
                  <c:v>58.730769230769234</c:v>
                </c:pt>
                <c:pt idx="52">
                  <c:v>57.846153846153847</c:v>
                </c:pt>
                <c:pt idx="53">
                  <c:v>56.96153846153846</c:v>
                </c:pt>
                <c:pt idx="54">
                  <c:v>56.07692307692308</c:v>
                </c:pt>
                <c:pt idx="55">
                  <c:v>55.192307692307693</c:v>
                </c:pt>
                <c:pt idx="56">
                  <c:v>54.307692307692307</c:v>
                </c:pt>
                <c:pt idx="57">
                  <c:v>53.42307692307692</c:v>
                </c:pt>
                <c:pt idx="58">
                  <c:v>52.53846153846154</c:v>
                </c:pt>
                <c:pt idx="59">
                  <c:v>51.653846153846153</c:v>
                </c:pt>
                <c:pt idx="60">
                  <c:v>50.769230769230766</c:v>
                </c:pt>
                <c:pt idx="61">
                  <c:v>49.884615384615387</c:v>
                </c:pt>
                <c:pt idx="62">
                  <c:v>49</c:v>
                </c:pt>
                <c:pt idx="63">
                  <c:v>48.115384615384613</c:v>
                </c:pt>
                <c:pt idx="64">
                  <c:v>47.230769230769234</c:v>
                </c:pt>
                <c:pt idx="65">
                  <c:v>46.346153846153847</c:v>
                </c:pt>
                <c:pt idx="66">
                  <c:v>45.46153846153846</c:v>
                </c:pt>
                <c:pt idx="67">
                  <c:v>44.57692307692308</c:v>
                </c:pt>
                <c:pt idx="68">
                  <c:v>43.692307692307693</c:v>
                </c:pt>
                <c:pt idx="69">
                  <c:v>42.807692307692307</c:v>
                </c:pt>
                <c:pt idx="70">
                  <c:v>41.92307692307692</c:v>
                </c:pt>
                <c:pt idx="71">
                  <c:v>41.03846153846154</c:v>
                </c:pt>
                <c:pt idx="72">
                  <c:v>40.153846153846153</c:v>
                </c:pt>
                <c:pt idx="73">
                  <c:v>39.269230769230766</c:v>
                </c:pt>
                <c:pt idx="74">
                  <c:v>38.384615384615387</c:v>
                </c:pt>
                <c:pt idx="75">
                  <c:v>37.5</c:v>
                </c:pt>
                <c:pt idx="76">
                  <c:v>36.615384615384613</c:v>
                </c:pt>
                <c:pt idx="77">
                  <c:v>35.730769230769234</c:v>
                </c:pt>
                <c:pt idx="78">
                  <c:v>34.846153846153847</c:v>
                </c:pt>
                <c:pt idx="79">
                  <c:v>33.96153846153846</c:v>
                </c:pt>
                <c:pt idx="80">
                  <c:v>33.07692307692308</c:v>
                </c:pt>
                <c:pt idx="81">
                  <c:v>32.192307692307693</c:v>
                </c:pt>
                <c:pt idx="82">
                  <c:v>31.307692307692307</c:v>
                </c:pt>
                <c:pt idx="83">
                  <c:v>30.423076923076923</c:v>
                </c:pt>
                <c:pt idx="84">
                  <c:v>29.53846153846154</c:v>
                </c:pt>
                <c:pt idx="85">
                  <c:v>28.653846153846153</c:v>
                </c:pt>
                <c:pt idx="86">
                  <c:v>27.76923076923077</c:v>
                </c:pt>
                <c:pt idx="87">
                  <c:v>26.884615384615383</c:v>
                </c:pt>
                <c:pt idx="88">
                  <c:v>26</c:v>
                </c:pt>
                <c:pt idx="89">
                  <c:v>25.115384615384617</c:v>
                </c:pt>
                <c:pt idx="90">
                  <c:v>24.23076923076923</c:v>
                </c:pt>
                <c:pt idx="91">
                  <c:v>23.346153846153847</c:v>
                </c:pt>
                <c:pt idx="92">
                  <c:v>22.46153846153846</c:v>
                </c:pt>
                <c:pt idx="93">
                  <c:v>21.576923076923077</c:v>
                </c:pt>
                <c:pt idx="94">
                  <c:v>20.692307692307693</c:v>
                </c:pt>
                <c:pt idx="95">
                  <c:v>19.807692307692307</c:v>
                </c:pt>
                <c:pt idx="96">
                  <c:v>18.923076923076923</c:v>
                </c:pt>
                <c:pt idx="97">
                  <c:v>18.03846153846154</c:v>
                </c:pt>
                <c:pt idx="98">
                  <c:v>17.153846153846153</c:v>
                </c:pt>
                <c:pt idx="99">
                  <c:v>16.26923076923077</c:v>
                </c:pt>
                <c:pt idx="100">
                  <c:v>15.384615384615385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8714488"/>
        <c:axId val="41871017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 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Sheet1!$A$2:$A$102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418714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710176"/>
        <c:crosses val="autoZero"/>
        <c:auto val="1"/>
        <c:lblAlgn val="ctr"/>
        <c:lblOffset val="100"/>
        <c:noMultiLvlLbl val="0"/>
      </c:catAx>
      <c:valAx>
        <c:axId val="41871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714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26597C-CBEA-4D83-B19E-2E395F327C0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5DB48C-9BE4-488C-9818-00EB92FC8238}">
      <dgm:prSet phldrT="[Text]"/>
      <dgm:spPr/>
      <dgm:t>
        <a:bodyPr/>
        <a:lstStyle/>
        <a:p>
          <a:r>
            <a:rPr lang="en-US" dirty="0" err="1" smtClean="0"/>
            <a:t>Introdution</a:t>
          </a:r>
          <a:endParaRPr lang="en-US" dirty="0"/>
        </a:p>
      </dgm:t>
    </dgm:pt>
    <dgm:pt modelId="{EB1A699E-D65B-4953-B2FA-2B42AF44D3FA}" type="parTrans" cxnId="{6B0F9802-D06E-4A92-AEFC-9330C9D5B5BE}">
      <dgm:prSet/>
      <dgm:spPr/>
      <dgm:t>
        <a:bodyPr/>
        <a:lstStyle/>
        <a:p>
          <a:endParaRPr lang="en-US"/>
        </a:p>
      </dgm:t>
    </dgm:pt>
    <dgm:pt modelId="{5B573E09-2D96-4B01-9B58-345B4F9EB121}" type="sibTrans" cxnId="{6B0F9802-D06E-4A92-AEFC-9330C9D5B5BE}">
      <dgm:prSet/>
      <dgm:spPr/>
      <dgm:t>
        <a:bodyPr/>
        <a:lstStyle/>
        <a:p>
          <a:endParaRPr lang="en-US"/>
        </a:p>
      </dgm:t>
    </dgm:pt>
    <dgm:pt modelId="{24B7DAA9-D909-421B-9D8F-A2B9BF461C01}">
      <dgm:prSet phldrT="[Text]"/>
      <dgm:spPr/>
      <dgm:t>
        <a:bodyPr/>
        <a:lstStyle/>
        <a:p>
          <a:r>
            <a:rPr lang="en-US" dirty="0" smtClean="0"/>
            <a:t>Featured Solution</a:t>
          </a:r>
          <a:endParaRPr lang="en-US" dirty="0"/>
        </a:p>
      </dgm:t>
    </dgm:pt>
    <dgm:pt modelId="{569E3FBE-EC82-4FC4-A706-7C7244FD8887}" type="parTrans" cxnId="{248E7A37-8595-407F-B4DC-BB323B8E206A}">
      <dgm:prSet/>
      <dgm:spPr/>
      <dgm:t>
        <a:bodyPr/>
        <a:lstStyle/>
        <a:p>
          <a:endParaRPr lang="en-US"/>
        </a:p>
      </dgm:t>
    </dgm:pt>
    <dgm:pt modelId="{BED1B247-6801-4B7A-B4F0-5E8A6AC6DDDA}" type="sibTrans" cxnId="{248E7A37-8595-407F-B4DC-BB323B8E206A}">
      <dgm:prSet/>
      <dgm:spPr/>
      <dgm:t>
        <a:bodyPr/>
        <a:lstStyle/>
        <a:p>
          <a:endParaRPr lang="en-US"/>
        </a:p>
      </dgm:t>
    </dgm:pt>
    <dgm:pt modelId="{A1B13EBC-5C2E-4BFF-B305-C5C1BE9DFE22}">
      <dgm:prSet phldrT="[Text]"/>
      <dgm:spPr/>
      <dgm:t>
        <a:bodyPr/>
        <a:lstStyle/>
        <a:p>
          <a:r>
            <a:rPr lang="en-US" dirty="0" smtClean="0"/>
            <a:t>Technology</a:t>
          </a:r>
          <a:endParaRPr lang="en-US" dirty="0"/>
        </a:p>
      </dgm:t>
    </dgm:pt>
    <dgm:pt modelId="{F98AC621-82F1-4B8B-82B7-D54143A93247}" type="parTrans" cxnId="{A5F74822-4CA7-4FA0-AD45-B3A215FC477B}">
      <dgm:prSet/>
      <dgm:spPr/>
      <dgm:t>
        <a:bodyPr/>
        <a:lstStyle/>
        <a:p>
          <a:endParaRPr lang="en-US"/>
        </a:p>
      </dgm:t>
    </dgm:pt>
    <dgm:pt modelId="{5849D8CC-15A1-4656-A5BC-E78C1CF13C85}" type="sibTrans" cxnId="{A5F74822-4CA7-4FA0-AD45-B3A215FC477B}">
      <dgm:prSet/>
      <dgm:spPr/>
      <dgm:t>
        <a:bodyPr/>
        <a:lstStyle/>
        <a:p>
          <a:endParaRPr lang="en-US"/>
        </a:p>
      </dgm:t>
    </dgm:pt>
    <dgm:pt modelId="{ECC91247-9A30-43A3-94C6-7AA426CA1A5F}">
      <dgm:prSet phldrT="[Text]"/>
      <dgm:spPr/>
      <dgm:t>
        <a:bodyPr/>
        <a:lstStyle/>
        <a:p>
          <a:r>
            <a:rPr lang="en-US" dirty="0" smtClean="0"/>
            <a:t>Scenario Problem</a:t>
          </a:r>
          <a:endParaRPr lang="en-US" dirty="0"/>
        </a:p>
      </dgm:t>
    </dgm:pt>
    <dgm:pt modelId="{E023E49B-F8F9-4723-8817-93F7F1190562}" type="parTrans" cxnId="{D132D2C7-3F08-48A2-857B-0252D2752232}">
      <dgm:prSet/>
      <dgm:spPr/>
      <dgm:t>
        <a:bodyPr/>
        <a:lstStyle/>
        <a:p>
          <a:endParaRPr lang="en-US"/>
        </a:p>
      </dgm:t>
    </dgm:pt>
    <dgm:pt modelId="{E7AB78FC-0C1A-4199-B734-C5707A919102}" type="sibTrans" cxnId="{D132D2C7-3F08-48A2-857B-0252D2752232}">
      <dgm:prSet/>
      <dgm:spPr/>
      <dgm:t>
        <a:bodyPr/>
        <a:lstStyle/>
        <a:p>
          <a:endParaRPr lang="en-US"/>
        </a:p>
      </dgm:t>
    </dgm:pt>
    <dgm:pt modelId="{213CDAF2-3EF3-4CD1-BED5-34D8C14C167A}">
      <dgm:prSet phldrT="[Text]"/>
      <dgm:spPr/>
      <dgm:t>
        <a:bodyPr/>
        <a:lstStyle/>
        <a:p>
          <a:r>
            <a:rPr lang="en-US" dirty="0" smtClean="0"/>
            <a:t>Demonstration</a:t>
          </a:r>
          <a:endParaRPr lang="en-US" dirty="0"/>
        </a:p>
      </dgm:t>
    </dgm:pt>
    <dgm:pt modelId="{A852BEEE-9A5C-4C45-ABE2-065566923C83}" type="parTrans" cxnId="{AC12753F-C637-4114-B3EA-65A191854381}">
      <dgm:prSet/>
      <dgm:spPr/>
      <dgm:t>
        <a:bodyPr/>
        <a:lstStyle/>
        <a:p>
          <a:endParaRPr lang="en-US"/>
        </a:p>
      </dgm:t>
    </dgm:pt>
    <dgm:pt modelId="{57E37E77-C9C7-47C1-B19D-966FFA5C00DF}" type="sibTrans" cxnId="{AC12753F-C637-4114-B3EA-65A191854381}">
      <dgm:prSet/>
      <dgm:spPr/>
      <dgm:t>
        <a:bodyPr/>
        <a:lstStyle/>
        <a:p>
          <a:endParaRPr lang="en-US"/>
        </a:p>
      </dgm:t>
    </dgm:pt>
    <dgm:pt modelId="{1135F4BC-EB6E-4F74-BC51-6212B1F25DE1}">
      <dgm:prSet phldrT="[Text]"/>
      <dgm:spPr/>
      <dgm:t>
        <a:bodyPr/>
        <a:lstStyle/>
        <a:p>
          <a:r>
            <a:rPr lang="en-US" dirty="0" smtClean="0"/>
            <a:t>Future Plan</a:t>
          </a:r>
          <a:endParaRPr lang="en-US" dirty="0"/>
        </a:p>
      </dgm:t>
    </dgm:pt>
    <dgm:pt modelId="{3A623AE5-07E2-470E-A8C9-73C97947D8F4}" type="parTrans" cxnId="{43E61289-2457-42F6-AC79-E6813CC40A40}">
      <dgm:prSet/>
      <dgm:spPr/>
      <dgm:t>
        <a:bodyPr/>
        <a:lstStyle/>
        <a:p>
          <a:endParaRPr lang="en-US"/>
        </a:p>
      </dgm:t>
    </dgm:pt>
    <dgm:pt modelId="{4AE9B544-EE05-431D-9761-1C37D30D96E9}" type="sibTrans" cxnId="{43E61289-2457-42F6-AC79-E6813CC40A40}">
      <dgm:prSet/>
      <dgm:spPr/>
      <dgm:t>
        <a:bodyPr/>
        <a:lstStyle/>
        <a:p>
          <a:endParaRPr lang="en-US"/>
        </a:p>
      </dgm:t>
    </dgm:pt>
    <dgm:pt modelId="{B77394A9-F861-4FF2-BD3B-61D129E7CD3D}">
      <dgm:prSet phldrT="[Text]"/>
      <dgm:spPr/>
      <dgm:t>
        <a:bodyPr/>
        <a:lstStyle/>
        <a:p>
          <a:r>
            <a:rPr lang="en-US" dirty="0" smtClean="0"/>
            <a:t>Q&amp;A</a:t>
          </a:r>
          <a:endParaRPr lang="en-US" dirty="0"/>
        </a:p>
      </dgm:t>
    </dgm:pt>
    <dgm:pt modelId="{B1B6F5C7-F2C9-4923-A327-28349EAB9624}" type="parTrans" cxnId="{8DF7EEE3-0842-4647-8BC1-28B34E17B646}">
      <dgm:prSet/>
      <dgm:spPr/>
      <dgm:t>
        <a:bodyPr/>
        <a:lstStyle/>
        <a:p>
          <a:endParaRPr lang="en-US"/>
        </a:p>
      </dgm:t>
    </dgm:pt>
    <dgm:pt modelId="{0FBDA7B2-FC08-4E26-AAF7-53DF37DCD31A}" type="sibTrans" cxnId="{8DF7EEE3-0842-4647-8BC1-28B34E17B646}">
      <dgm:prSet/>
      <dgm:spPr/>
      <dgm:t>
        <a:bodyPr/>
        <a:lstStyle/>
        <a:p>
          <a:endParaRPr lang="en-US"/>
        </a:p>
      </dgm:t>
    </dgm:pt>
    <dgm:pt modelId="{A4A5D9FA-A980-4A63-89E8-8672F1F5B1CD}" type="pres">
      <dgm:prSet presAssocID="{9526597C-CBEA-4D83-B19E-2E395F327C0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12C94BA-AEA6-4F5F-9F57-51746CFD2EA7}" type="pres">
      <dgm:prSet presAssocID="{9526597C-CBEA-4D83-B19E-2E395F327C0B}" presName="Name1" presStyleCnt="0"/>
      <dgm:spPr/>
    </dgm:pt>
    <dgm:pt modelId="{335CFB35-5D09-4F4C-94F2-DBB0A913FFA7}" type="pres">
      <dgm:prSet presAssocID="{9526597C-CBEA-4D83-B19E-2E395F327C0B}" presName="cycle" presStyleCnt="0"/>
      <dgm:spPr/>
    </dgm:pt>
    <dgm:pt modelId="{975934ED-10C6-41B3-888A-6A0B59E4B91C}" type="pres">
      <dgm:prSet presAssocID="{9526597C-CBEA-4D83-B19E-2E395F327C0B}" presName="srcNode" presStyleLbl="node1" presStyleIdx="0" presStyleCnt="7"/>
      <dgm:spPr/>
    </dgm:pt>
    <dgm:pt modelId="{4226450F-2BBD-4211-A2BB-1D5EC436FB71}" type="pres">
      <dgm:prSet presAssocID="{9526597C-CBEA-4D83-B19E-2E395F327C0B}" presName="conn" presStyleLbl="parChTrans1D2" presStyleIdx="0" presStyleCnt="1"/>
      <dgm:spPr/>
      <dgm:t>
        <a:bodyPr/>
        <a:lstStyle/>
        <a:p>
          <a:endParaRPr lang="en-US"/>
        </a:p>
      </dgm:t>
    </dgm:pt>
    <dgm:pt modelId="{694FDF45-2F28-4C05-BACF-E626A81D2484}" type="pres">
      <dgm:prSet presAssocID="{9526597C-CBEA-4D83-B19E-2E395F327C0B}" presName="extraNode" presStyleLbl="node1" presStyleIdx="0" presStyleCnt="7"/>
      <dgm:spPr/>
    </dgm:pt>
    <dgm:pt modelId="{7D90170C-C45F-4132-8924-147B6262586E}" type="pres">
      <dgm:prSet presAssocID="{9526597C-CBEA-4D83-B19E-2E395F327C0B}" presName="dstNode" presStyleLbl="node1" presStyleIdx="0" presStyleCnt="7"/>
      <dgm:spPr/>
    </dgm:pt>
    <dgm:pt modelId="{129983AE-3819-441C-BE48-68BAC135AC72}" type="pres">
      <dgm:prSet presAssocID="{2A5DB48C-9BE4-488C-9818-00EB92FC8238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B7E2C-5F18-478A-8CD9-F4DC9168BD6C}" type="pres">
      <dgm:prSet presAssocID="{2A5DB48C-9BE4-488C-9818-00EB92FC8238}" presName="accent_1" presStyleCnt="0"/>
      <dgm:spPr/>
    </dgm:pt>
    <dgm:pt modelId="{5E43515D-DC75-46AC-936D-E32EB2FD957D}" type="pres">
      <dgm:prSet presAssocID="{2A5DB48C-9BE4-488C-9818-00EB92FC8238}" presName="accentRepeatNode" presStyleLbl="solidFgAcc1" presStyleIdx="0" presStyleCnt="7"/>
      <dgm:spPr/>
    </dgm:pt>
    <dgm:pt modelId="{5D691919-7604-483E-981C-2882AE51549D}" type="pres">
      <dgm:prSet presAssocID="{ECC91247-9A30-43A3-94C6-7AA426CA1A5F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CF47B-24EF-40E8-BC8A-7E3DC5E3BF17}" type="pres">
      <dgm:prSet presAssocID="{ECC91247-9A30-43A3-94C6-7AA426CA1A5F}" presName="accent_2" presStyleCnt="0"/>
      <dgm:spPr/>
    </dgm:pt>
    <dgm:pt modelId="{414E6A26-C967-4AC7-A5BD-647838556F57}" type="pres">
      <dgm:prSet presAssocID="{ECC91247-9A30-43A3-94C6-7AA426CA1A5F}" presName="accentRepeatNode" presStyleLbl="solidFgAcc1" presStyleIdx="1" presStyleCnt="7"/>
      <dgm:spPr/>
    </dgm:pt>
    <dgm:pt modelId="{E4ACC963-7BEF-44CB-9967-E0B010732978}" type="pres">
      <dgm:prSet presAssocID="{24B7DAA9-D909-421B-9D8F-A2B9BF461C01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7FB1D-7C39-4686-A9A6-D4E6FD0B1861}" type="pres">
      <dgm:prSet presAssocID="{24B7DAA9-D909-421B-9D8F-A2B9BF461C01}" presName="accent_3" presStyleCnt="0"/>
      <dgm:spPr/>
    </dgm:pt>
    <dgm:pt modelId="{05A46015-9B13-4EAA-9FB6-8E880661F8C0}" type="pres">
      <dgm:prSet presAssocID="{24B7DAA9-D909-421B-9D8F-A2B9BF461C01}" presName="accentRepeatNode" presStyleLbl="solidFgAcc1" presStyleIdx="2" presStyleCnt="7"/>
      <dgm:spPr/>
    </dgm:pt>
    <dgm:pt modelId="{3451EEA2-50EE-4503-A258-C5A035A6BF5D}" type="pres">
      <dgm:prSet presAssocID="{A1B13EBC-5C2E-4BFF-B305-C5C1BE9DFE22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CF221-D331-4BD9-BE35-9E94ED647439}" type="pres">
      <dgm:prSet presAssocID="{A1B13EBC-5C2E-4BFF-B305-C5C1BE9DFE22}" presName="accent_4" presStyleCnt="0"/>
      <dgm:spPr/>
    </dgm:pt>
    <dgm:pt modelId="{63CADD8A-EAD3-4450-9D85-14D14F2AD12E}" type="pres">
      <dgm:prSet presAssocID="{A1B13EBC-5C2E-4BFF-B305-C5C1BE9DFE22}" presName="accentRepeatNode" presStyleLbl="solidFgAcc1" presStyleIdx="3" presStyleCnt="7"/>
      <dgm:spPr/>
    </dgm:pt>
    <dgm:pt modelId="{315D957F-DCFB-4CFF-B4ED-8232F29FC519}" type="pres">
      <dgm:prSet presAssocID="{213CDAF2-3EF3-4CD1-BED5-34D8C14C167A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D7866A-C7AB-4D7C-A772-B712CE337F3C}" type="pres">
      <dgm:prSet presAssocID="{213CDAF2-3EF3-4CD1-BED5-34D8C14C167A}" presName="accent_5" presStyleCnt="0"/>
      <dgm:spPr/>
    </dgm:pt>
    <dgm:pt modelId="{C3730A7B-0A08-4CC3-8ACD-E70E68614CFA}" type="pres">
      <dgm:prSet presAssocID="{213CDAF2-3EF3-4CD1-BED5-34D8C14C167A}" presName="accentRepeatNode" presStyleLbl="solidFgAcc1" presStyleIdx="4" presStyleCnt="7"/>
      <dgm:spPr/>
    </dgm:pt>
    <dgm:pt modelId="{D1E877A1-3878-4669-B3F8-F7DA8D85E5C5}" type="pres">
      <dgm:prSet presAssocID="{1135F4BC-EB6E-4F74-BC51-6212B1F25DE1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46CBE-3931-412A-8E6D-DBCA9DCC9F85}" type="pres">
      <dgm:prSet presAssocID="{1135F4BC-EB6E-4F74-BC51-6212B1F25DE1}" presName="accent_6" presStyleCnt="0"/>
      <dgm:spPr/>
    </dgm:pt>
    <dgm:pt modelId="{722AAB87-A84C-4F54-8094-1132AD0E8673}" type="pres">
      <dgm:prSet presAssocID="{1135F4BC-EB6E-4F74-BC51-6212B1F25DE1}" presName="accentRepeatNode" presStyleLbl="solidFgAcc1" presStyleIdx="5" presStyleCnt="7"/>
      <dgm:spPr/>
    </dgm:pt>
    <dgm:pt modelId="{FFEF87FA-BEE1-487F-A75E-2B35B7485E22}" type="pres">
      <dgm:prSet presAssocID="{B77394A9-F861-4FF2-BD3B-61D129E7CD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A9346-2E99-499A-A595-B8F562B496D6}" type="pres">
      <dgm:prSet presAssocID="{B77394A9-F861-4FF2-BD3B-61D129E7CD3D}" presName="accent_7" presStyleCnt="0"/>
      <dgm:spPr/>
    </dgm:pt>
    <dgm:pt modelId="{F36175D5-8B93-4D7E-801B-DD5544FD60A1}" type="pres">
      <dgm:prSet presAssocID="{B77394A9-F861-4FF2-BD3B-61D129E7CD3D}" presName="accentRepeatNode" presStyleLbl="solidFgAcc1" presStyleIdx="6" presStyleCnt="7"/>
      <dgm:spPr/>
    </dgm:pt>
  </dgm:ptLst>
  <dgm:cxnLst>
    <dgm:cxn modelId="{AC12753F-C637-4114-B3EA-65A191854381}" srcId="{9526597C-CBEA-4D83-B19E-2E395F327C0B}" destId="{213CDAF2-3EF3-4CD1-BED5-34D8C14C167A}" srcOrd="4" destOrd="0" parTransId="{A852BEEE-9A5C-4C45-ABE2-065566923C83}" sibTransId="{57E37E77-C9C7-47C1-B19D-966FFA5C00DF}"/>
    <dgm:cxn modelId="{E8584971-6BA3-402E-9165-ABC85A40E57C}" type="presOf" srcId="{ECC91247-9A30-43A3-94C6-7AA426CA1A5F}" destId="{5D691919-7604-483E-981C-2882AE51549D}" srcOrd="0" destOrd="0" presId="urn:microsoft.com/office/officeart/2008/layout/VerticalCurvedList"/>
    <dgm:cxn modelId="{32104B4F-9ABD-4ACA-9DB2-8C947FEA8C25}" type="presOf" srcId="{213CDAF2-3EF3-4CD1-BED5-34D8C14C167A}" destId="{315D957F-DCFB-4CFF-B4ED-8232F29FC519}" srcOrd="0" destOrd="0" presId="urn:microsoft.com/office/officeart/2008/layout/VerticalCurvedList"/>
    <dgm:cxn modelId="{248E7A37-8595-407F-B4DC-BB323B8E206A}" srcId="{9526597C-CBEA-4D83-B19E-2E395F327C0B}" destId="{24B7DAA9-D909-421B-9D8F-A2B9BF461C01}" srcOrd="2" destOrd="0" parTransId="{569E3FBE-EC82-4FC4-A706-7C7244FD8887}" sibTransId="{BED1B247-6801-4B7A-B4F0-5E8A6AC6DDDA}"/>
    <dgm:cxn modelId="{6B0F9802-D06E-4A92-AEFC-9330C9D5B5BE}" srcId="{9526597C-CBEA-4D83-B19E-2E395F327C0B}" destId="{2A5DB48C-9BE4-488C-9818-00EB92FC8238}" srcOrd="0" destOrd="0" parTransId="{EB1A699E-D65B-4953-B2FA-2B42AF44D3FA}" sibTransId="{5B573E09-2D96-4B01-9B58-345B4F9EB121}"/>
    <dgm:cxn modelId="{81F49EC3-8513-4157-A50C-5CD2C2D370BF}" type="presOf" srcId="{24B7DAA9-D909-421B-9D8F-A2B9BF461C01}" destId="{E4ACC963-7BEF-44CB-9967-E0B010732978}" srcOrd="0" destOrd="0" presId="urn:microsoft.com/office/officeart/2008/layout/VerticalCurvedList"/>
    <dgm:cxn modelId="{43E61289-2457-42F6-AC79-E6813CC40A40}" srcId="{9526597C-CBEA-4D83-B19E-2E395F327C0B}" destId="{1135F4BC-EB6E-4F74-BC51-6212B1F25DE1}" srcOrd="5" destOrd="0" parTransId="{3A623AE5-07E2-470E-A8C9-73C97947D8F4}" sibTransId="{4AE9B544-EE05-431D-9761-1C37D30D96E9}"/>
    <dgm:cxn modelId="{A5F74822-4CA7-4FA0-AD45-B3A215FC477B}" srcId="{9526597C-CBEA-4D83-B19E-2E395F327C0B}" destId="{A1B13EBC-5C2E-4BFF-B305-C5C1BE9DFE22}" srcOrd="3" destOrd="0" parTransId="{F98AC621-82F1-4B8B-82B7-D54143A93247}" sibTransId="{5849D8CC-15A1-4656-A5BC-E78C1CF13C85}"/>
    <dgm:cxn modelId="{210AF261-58A2-4971-9CC7-23732CFB6A42}" type="presOf" srcId="{B77394A9-F861-4FF2-BD3B-61D129E7CD3D}" destId="{FFEF87FA-BEE1-487F-A75E-2B35B7485E22}" srcOrd="0" destOrd="0" presId="urn:microsoft.com/office/officeart/2008/layout/VerticalCurvedList"/>
    <dgm:cxn modelId="{BF9CCA70-8623-4E01-8A7A-256A00563B7E}" type="presOf" srcId="{5B573E09-2D96-4B01-9B58-345B4F9EB121}" destId="{4226450F-2BBD-4211-A2BB-1D5EC436FB71}" srcOrd="0" destOrd="0" presId="urn:microsoft.com/office/officeart/2008/layout/VerticalCurvedList"/>
    <dgm:cxn modelId="{BD2FA9CD-69A0-4048-9318-76EEE47FB985}" type="presOf" srcId="{2A5DB48C-9BE4-488C-9818-00EB92FC8238}" destId="{129983AE-3819-441C-BE48-68BAC135AC72}" srcOrd="0" destOrd="0" presId="urn:microsoft.com/office/officeart/2008/layout/VerticalCurvedList"/>
    <dgm:cxn modelId="{119FB5AC-BF65-47BD-BD76-B3C20A25FA43}" type="presOf" srcId="{9526597C-CBEA-4D83-B19E-2E395F327C0B}" destId="{A4A5D9FA-A980-4A63-89E8-8672F1F5B1CD}" srcOrd="0" destOrd="0" presId="urn:microsoft.com/office/officeart/2008/layout/VerticalCurvedList"/>
    <dgm:cxn modelId="{4641AF36-8BED-4EF5-8ADF-D8EBA8DD3C93}" type="presOf" srcId="{A1B13EBC-5C2E-4BFF-B305-C5C1BE9DFE22}" destId="{3451EEA2-50EE-4503-A258-C5A035A6BF5D}" srcOrd="0" destOrd="0" presId="urn:microsoft.com/office/officeart/2008/layout/VerticalCurvedList"/>
    <dgm:cxn modelId="{64C74D05-D548-4DDE-84C4-5705C59A8A54}" type="presOf" srcId="{1135F4BC-EB6E-4F74-BC51-6212B1F25DE1}" destId="{D1E877A1-3878-4669-B3F8-F7DA8D85E5C5}" srcOrd="0" destOrd="0" presId="urn:microsoft.com/office/officeart/2008/layout/VerticalCurvedList"/>
    <dgm:cxn modelId="{D132D2C7-3F08-48A2-857B-0252D2752232}" srcId="{9526597C-CBEA-4D83-B19E-2E395F327C0B}" destId="{ECC91247-9A30-43A3-94C6-7AA426CA1A5F}" srcOrd="1" destOrd="0" parTransId="{E023E49B-F8F9-4723-8817-93F7F1190562}" sibTransId="{E7AB78FC-0C1A-4199-B734-C5707A919102}"/>
    <dgm:cxn modelId="{8DF7EEE3-0842-4647-8BC1-28B34E17B646}" srcId="{9526597C-CBEA-4D83-B19E-2E395F327C0B}" destId="{B77394A9-F861-4FF2-BD3B-61D129E7CD3D}" srcOrd="6" destOrd="0" parTransId="{B1B6F5C7-F2C9-4923-A327-28349EAB9624}" sibTransId="{0FBDA7B2-FC08-4E26-AAF7-53DF37DCD31A}"/>
    <dgm:cxn modelId="{4FE081FE-7C6D-4B30-A811-512E3A809756}" type="presParOf" srcId="{A4A5D9FA-A980-4A63-89E8-8672F1F5B1CD}" destId="{B12C94BA-AEA6-4F5F-9F57-51746CFD2EA7}" srcOrd="0" destOrd="0" presId="urn:microsoft.com/office/officeart/2008/layout/VerticalCurvedList"/>
    <dgm:cxn modelId="{DCDB56E1-B34B-4E55-97D8-4F1272711DE9}" type="presParOf" srcId="{B12C94BA-AEA6-4F5F-9F57-51746CFD2EA7}" destId="{335CFB35-5D09-4F4C-94F2-DBB0A913FFA7}" srcOrd="0" destOrd="0" presId="urn:microsoft.com/office/officeart/2008/layout/VerticalCurvedList"/>
    <dgm:cxn modelId="{A5C92BCA-0D47-4C68-A42B-F817248805E1}" type="presParOf" srcId="{335CFB35-5D09-4F4C-94F2-DBB0A913FFA7}" destId="{975934ED-10C6-41B3-888A-6A0B59E4B91C}" srcOrd="0" destOrd="0" presId="urn:microsoft.com/office/officeart/2008/layout/VerticalCurvedList"/>
    <dgm:cxn modelId="{EC0B1789-7149-4B2D-B5B7-1E2164BB2E9E}" type="presParOf" srcId="{335CFB35-5D09-4F4C-94F2-DBB0A913FFA7}" destId="{4226450F-2BBD-4211-A2BB-1D5EC436FB71}" srcOrd="1" destOrd="0" presId="urn:microsoft.com/office/officeart/2008/layout/VerticalCurvedList"/>
    <dgm:cxn modelId="{32745AD4-7296-4B55-9313-0D74F3EBEF1A}" type="presParOf" srcId="{335CFB35-5D09-4F4C-94F2-DBB0A913FFA7}" destId="{694FDF45-2F28-4C05-BACF-E626A81D2484}" srcOrd="2" destOrd="0" presId="urn:microsoft.com/office/officeart/2008/layout/VerticalCurvedList"/>
    <dgm:cxn modelId="{DE7C521F-14F0-4F30-9994-E27CAE75EB3C}" type="presParOf" srcId="{335CFB35-5D09-4F4C-94F2-DBB0A913FFA7}" destId="{7D90170C-C45F-4132-8924-147B6262586E}" srcOrd="3" destOrd="0" presId="urn:microsoft.com/office/officeart/2008/layout/VerticalCurvedList"/>
    <dgm:cxn modelId="{542F0486-BF7E-494A-9767-4DE2F66045B0}" type="presParOf" srcId="{B12C94BA-AEA6-4F5F-9F57-51746CFD2EA7}" destId="{129983AE-3819-441C-BE48-68BAC135AC72}" srcOrd="1" destOrd="0" presId="urn:microsoft.com/office/officeart/2008/layout/VerticalCurvedList"/>
    <dgm:cxn modelId="{B5B8DA13-F075-42EE-B903-C417469FB0BA}" type="presParOf" srcId="{B12C94BA-AEA6-4F5F-9F57-51746CFD2EA7}" destId="{28FB7E2C-5F18-478A-8CD9-F4DC9168BD6C}" srcOrd="2" destOrd="0" presId="urn:microsoft.com/office/officeart/2008/layout/VerticalCurvedList"/>
    <dgm:cxn modelId="{F1D3E42A-9406-4C4E-9013-895E37B89D55}" type="presParOf" srcId="{28FB7E2C-5F18-478A-8CD9-F4DC9168BD6C}" destId="{5E43515D-DC75-46AC-936D-E32EB2FD957D}" srcOrd="0" destOrd="0" presId="urn:microsoft.com/office/officeart/2008/layout/VerticalCurvedList"/>
    <dgm:cxn modelId="{0C9208D6-947C-48BC-9BAE-CB27F860C180}" type="presParOf" srcId="{B12C94BA-AEA6-4F5F-9F57-51746CFD2EA7}" destId="{5D691919-7604-483E-981C-2882AE51549D}" srcOrd="3" destOrd="0" presId="urn:microsoft.com/office/officeart/2008/layout/VerticalCurvedList"/>
    <dgm:cxn modelId="{BE736F15-AD0C-4690-8180-BA790EC1B8DF}" type="presParOf" srcId="{B12C94BA-AEA6-4F5F-9F57-51746CFD2EA7}" destId="{E6DCF47B-24EF-40E8-BC8A-7E3DC5E3BF17}" srcOrd="4" destOrd="0" presId="urn:microsoft.com/office/officeart/2008/layout/VerticalCurvedList"/>
    <dgm:cxn modelId="{B417DF7F-9214-47EE-9F60-E9F4C524288F}" type="presParOf" srcId="{E6DCF47B-24EF-40E8-BC8A-7E3DC5E3BF17}" destId="{414E6A26-C967-4AC7-A5BD-647838556F57}" srcOrd="0" destOrd="0" presId="urn:microsoft.com/office/officeart/2008/layout/VerticalCurvedList"/>
    <dgm:cxn modelId="{79CBE05B-5162-449E-919C-93D8E9CB0E2A}" type="presParOf" srcId="{B12C94BA-AEA6-4F5F-9F57-51746CFD2EA7}" destId="{E4ACC963-7BEF-44CB-9967-E0B010732978}" srcOrd="5" destOrd="0" presId="urn:microsoft.com/office/officeart/2008/layout/VerticalCurvedList"/>
    <dgm:cxn modelId="{6D62C5E6-A9FD-4E87-A896-D7138656B5A2}" type="presParOf" srcId="{B12C94BA-AEA6-4F5F-9F57-51746CFD2EA7}" destId="{81D7FB1D-7C39-4686-A9A6-D4E6FD0B1861}" srcOrd="6" destOrd="0" presId="urn:microsoft.com/office/officeart/2008/layout/VerticalCurvedList"/>
    <dgm:cxn modelId="{7B913D3A-5036-438E-884A-22FB1ABCCB22}" type="presParOf" srcId="{81D7FB1D-7C39-4686-A9A6-D4E6FD0B1861}" destId="{05A46015-9B13-4EAA-9FB6-8E880661F8C0}" srcOrd="0" destOrd="0" presId="urn:microsoft.com/office/officeart/2008/layout/VerticalCurvedList"/>
    <dgm:cxn modelId="{B4C56BAA-F4F5-4734-B2AC-84220C95DB91}" type="presParOf" srcId="{B12C94BA-AEA6-4F5F-9F57-51746CFD2EA7}" destId="{3451EEA2-50EE-4503-A258-C5A035A6BF5D}" srcOrd="7" destOrd="0" presId="urn:microsoft.com/office/officeart/2008/layout/VerticalCurvedList"/>
    <dgm:cxn modelId="{8AABC911-6976-4B65-A7AA-B0F8AAEEC65A}" type="presParOf" srcId="{B12C94BA-AEA6-4F5F-9F57-51746CFD2EA7}" destId="{7A3CF221-D331-4BD9-BE35-9E94ED647439}" srcOrd="8" destOrd="0" presId="urn:microsoft.com/office/officeart/2008/layout/VerticalCurvedList"/>
    <dgm:cxn modelId="{A692749C-B975-444F-BF18-E94316197A46}" type="presParOf" srcId="{7A3CF221-D331-4BD9-BE35-9E94ED647439}" destId="{63CADD8A-EAD3-4450-9D85-14D14F2AD12E}" srcOrd="0" destOrd="0" presId="urn:microsoft.com/office/officeart/2008/layout/VerticalCurvedList"/>
    <dgm:cxn modelId="{AAD4696A-3338-405F-80BE-564A6DC64472}" type="presParOf" srcId="{B12C94BA-AEA6-4F5F-9F57-51746CFD2EA7}" destId="{315D957F-DCFB-4CFF-B4ED-8232F29FC519}" srcOrd="9" destOrd="0" presId="urn:microsoft.com/office/officeart/2008/layout/VerticalCurvedList"/>
    <dgm:cxn modelId="{892EAF04-0839-497C-B954-D906F5D86CC2}" type="presParOf" srcId="{B12C94BA-AEA6-4F5F-9F57-51746CFD2EA7}" destId="{43D7866A-C7AB-4D7C-A772-B712CE337F3C}" srcOrd="10" destOrd="0" presId="urn:microsoft.com/office/officeart/2008/layout/VerticalCurvedList"/>
    <dgm:cxn modelId="{6DAAC3C4-ADCB-4F76-844F-79FE25B02CEF}" type="presParOf" srcId="{43D7866A-C7AB-4D7C-A772-B712CE337F3C}" destId="{C3730A7B-0A08-4CC3-8ACD-E70E68614CFA}" srcOrd="0" destOrd="0" presId="urn:microsoft.com/office/officeart/2008/layout/VerticalCurvedList"/>
    <dgm:cxn modelId="{10DA6CFD-AB51-4B86-9A1E-21F13D9ABA95}" type="presParOf" srcId="{B12C94BA-AEA6-4F5F-9F57-51746CFD2EA7}" destId="{D1E877A1-3878-4669-B3F8-F7DA8D85E5C5}" srcOrd="11" destOrd="0" presId="urn:microsoft.com/office/officeart/2008/layout/VerticalCurvedList"/>
    <dgm:cxn modelId="{D58D2969-090B-4BA8-BB89-324B8AE465A5}" type="presParOf" srcId="{B12C94BA-AEA6-4F5F-9F57-51746CFD2EA7}" destId="{ECA46CBE-3931-412A-8E6D-DBCA9DCC9F85}" srcOrd="12" destOrd="0" presId="urn:microsoft.com/office/officeart/2008/layout/VerticalCurvedList"/>
    <dgm:cxn modelId="{16D5A849-52CE-4D22-A019-07DD97A7ADE4}" type="presParOf" srcId="{ECA46CBE-3931-412A-8E6D-DBCA9DCC9F85}" destId="{722AAB87-A84C-4F54-8094-1132AD0E8673}" srcOrd="0" destOrd="0" presId="urn:microsoft.com/office/officeart/2008/layout/VerticalCurvedList"/>
    <dgm:cxn modelId="{C662FEA0-8404-4A95-8407-0807CE35D321}" type="presParOf" srcId="{B12C94BA-AEA6-4F5F-9F57-51746CFD2EA7}" destId="{FFEF87FA-BEE1-487F-A75E-2B35B7485E22}" srcOrd="13" destOrd="0" presId="urn:microsoft.com/office/officeart/2008/layout/VerticalCurvedList"/>
    <dgm:cxn modelId="{16DA8150-ABFB-4F21-ADC1-614464C5B14B}" type="presParOf" srcId="{B12C94BA-AEA6-4F5F-9F57-51746CFD2EA7}" destId="{631A9346-2E99-499A-A595-B8F562B496D6}" srcOrd="14" destOrd="0" presId="urn:microsoft.com/office/officeart/2008/layout/VerticalCurvedList"/>
    <dgm:cxn modelId="{5F0FC79C-07A8-4A29-8045-F53BA3973954}" type="presParOf" srcId="{631A9346-2E99-499A-A595-B8F562B496D6}" destId="{F36175D5-8B93-4D7E-801B-DD5544FD60A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 smtClean="0"/>
            <a:t>Step 1 Ingredient</a:t>
          </a:r>
          <a:endParaRPr lang="en-US" dirty="0"/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 smtClean="0"/>
            <a:t>Input ingredient constraints</a:t>
          </a:r>
          <a:endParaRPr lang="en-US" dirty="0"/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 smtClean="0"/>
            <a:t>Step 2 Nutrient</a:t>
          </a:r>
          <a:endParaRPr lang="en-US" dirty="0"/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 smtClean="0"/>
            <a:t>Input nutrient constraints</a:t>
          </a:r>
          <a:endParaRPr lang="en-US" dirty="0"/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 smtClean="0"/>
            <a:t>Step 3 Formulation</a:t>
          </a:r>
          <a:endParaRPr lang="en-US" dirty="0"/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 smtClean="0"/>
            <a:t>Solve formulation</a:t>
          </a:r>
          <a:endParaRPr lang="en-US" dirty="0"/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6450F-2BBD-4211-A2BB-1D5EC436FB71}">
      <dsp:nvSpPr>
        <dsp:cNvPr id="0" name=""/>
        <dsp:cNvSpPr/>
      </dsp:nvSpPr>
      <dsp:spPr>
        <a:xfrm>
          <a:off x="-4593403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983AE-3819-441C-BE48-68BAC135AC72}">
      <dsp:nvSpPr>
        <dsp:cNvPr id="0" name=""/>
        <dsp:cNvSpPr/>
      </dsp:nvSpPr>
      <dsp:spPr>
        <a:xfrm>
          <a:off x="285089" y="184749"/>
          <a:ext cx="5756656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Introdution</a:t>
          </a:r>
          <a:endParaRPr lang="en-US" sz="2000" kern="1200" dirty="0"/>
        </a:p>
      </dsp:txBody>
      <dsp:txXfrm>
        <a:off x="285089" y="184749"/>
        <a:ext cx="5756656" cy="369336"/>
      </dsp:txXfrm>
    </dsp:sp>
    <dsp:sp modelId="{5E43515D-DC75-46AC-936D-E32EB2FD957D}">
      <dsp:nvSpPr>
        <dsp:cNvPr id="0" name=""/>
        <dsp:cNvSpPr/>
      </dsp:nvSpPr>
      <dsp:spPr>
        <a:xfrm>
          <a:off x="54254" y="13858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91919-7604-483E-981C-2882AE51549D}">
      <dsp:nvSpPr>
        <dsp:cNvPr id="0" name=""/>
        <dsp:cNvSpPr/>
      </dsp:nvSpPr>
      <dsp:spPr>
        <a:xfrm>
          <a:off x="619556" y="739079"/>
          <a:ext cx="5422188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Scenario Problem</a:t>
          </a:r>
          <a:endParaRPr lang="en-US" sz="2000" kern="1200" dirty="0"/>
        </a:p>
      </dsp:txBody>
      <dsp:txXfrm>
        <a:off x="619556" y="739079"/>
        <a:ext cx="5422188" cy="369336"/>
      </dsp:txXfrm>
    </dsp:sp>
    <dsp:sp modelId="{414E6A26-C967-4AC7-A5BD-647838556F57}">
      <dsp:nvSpPr>
        <dsp:cNvPr id="0" name=""/>
        <dsp:cNvSpPr/>
      </dsp:nvSpPr>
      <dsp:spPr>
        <a:xfrm>
          <a:off x="388721" y="69291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CC963-7BEF-44CB-9967-E0B010732978}">
      <dsp:nvSpPr>
        <dsp:cNvPr id="0" name=""/>
        <dsp:cNvSpPr/>
      </dsp:nvSpPr>
      <dsp:spPr>
        <a:xfrm>
          <a:off x="802843" y="1293002"/>
          <a:ext cx="5238902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Featured Solution</a:t>
          </a:r>
          <a:endParaRPr lang="en-US" sz="2000" kern="1200" dirty="0"/>
        </a:p>
      </dsp:txBody>
      <dsp:txXfrm>
        <a:off x="802843" y="1293002"/>
        <a:ext cx="5238902" cy="369336"/>
      </dsp:txXfrm>
    </dsp:sp>
    <dsp:sp modelId="{05A46015-9B13-4EAA-9FB6-8E880661F8C0}">
      <dsp:nvSpPr>
        <dsp:cNvPr id="0" name=""/>
        <dsp:cNvSpPr/>
      </dsp:nvSpPr>
      <dsp:spPr>
        <a:xfrm>
          <a:off x="572007" y="1246835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1EEA2-50EE-4503-A258-C5A035A6BF5D}">
      <dsp:nvSpPr>
        <dsp:cNvPr id="0" name=""/>
        <dsp:cNvSpPr/>
      </dsp:nvSpPr>
      <dsp:spPr>
        <a:xfrm>
          <a:off x="861364" y="1847331"/>
          <a:ext cx="5180380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Technology</a:t>
          </a:r>
          <a:endParaRPr lang="en-US" sz="2000" kern="1200" dirty="0"/>
        </a:p>
      </dsp:txBody>
      <dsp:txXfrm>
        <a:off x="861364" y="1847331"/>
        <a:ext cx="5180380" cy="369336"/>
      </dsp:txXfrm>
    </dsp:sp>
    <dsp:sp modelId="{63CADD8A-EAD3-4450-9D85-14D14F2AD12E}">
      <dsp:nvSpPr>
        <dsp:cNvPr id="0" name=""/>
        <dsp:cNvSpPr/>
      </dsp:nvSpPr>
      <dsp:spPr>
        <a:xfrm>
          <a:off x="630529" y="180116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D957F-DCFB-4CFF-B4ED-8232F29FC519}">
      <dsp:nvSpPr>
        <dsp:cNvPr id="0" name=""/>
        <dsp:cNvSpPr/>
      </dsp:nvSpPr>
      <dsp:spPr>
        <a:xfrm>
          <a:off x="802843" y="2401661"/>
          <a:ext cx="5238902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Demonstration</a:t>
          </a:r>
          <a:endParaRPr lang="en-US" sz="2000" kern="1200" dirty="0"/>
        </a:p>
      </dsp:txBody>
      <dsp:txXfrm>
        <a:off x="802843" y="2401661"/>
        <a:ext cx="5238902" cy="369336"/>
      </dsp:txXfrm>
    </dsp:sp>
    <dsp:sp modelId="{C3730A7B-0A08-4CC3-8ACD-E70E68614CFA}">
      <dsp:nvSpPr>
        <dsp:cNvPr id="0" name=""/>
        <dsp:cNvSpPr/>
      </dsp:nvSpPr>
      <dsp:spPr>
        <a:xfrm>
          <a:off x="572007" y="235549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877A1-3878-4669-B3F8-F7DA8D85E5C5}">
      <dsp:nvSpPr>
        <dsp:cNvPr id="0" name=""/>
        <dsp:cNvSpPr/>
      </dsp:nvSpPr>
      <dsp:spPr>
        <a:xfrm>
          <a:off x="619556" y="2955584"/>
          <a:ext cx="5422188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Future Plan</a:t>
          </a:r>
          <a:endParaRPr lang="en-US" sz="2000" kern="1200" dirty="0"/>
        </a:p>
      </dsp:txBody>
      <dsp:txXfrm>
        <a:off x="619556" y="2955584"/>
        <a:ext cx="5422188" cy="369336"/>
      </dsp:txXfrm>
    </dsp:sp>
    <dsp:sp modelId="{722AAB87-A84C-4F54-8094-1132AD0E8673}">
      <dsp:nvSpPr>
        <dsp:cNvPr id="0" name=""/>
        <dsp:cNvSpPr/>
      </dsp:nvSpPr>
      <dsp:spPr>
        <a:xfrm>
          <a:off x="388721" y="290941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F87FA-BEE1-487F-A75E-2B35B7485E22}">
      <dsp:nvSpPr>
        <dsp:cNvPr id="0" name=""/>
        <dsp:cNvSpPr/>
      </dsp:nvSpPr>
      <dsp:spPr>
        <a:xfrm>
          <a:off x="285089" y="3509914"/>
          <a:ext cx="5756656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Q&amp;A</a:t>
          </a:r>
          <a:endParaRPr lang="en-US" sz="2000" kern="1200" dirty="0"/>
        </a:p>
      </dsp:txBody>
      <dsp:txXfrm>
        <a:off x="285089" y="3509914"/>
        <a:ext cx="5756656" cy="369336"/>
      </dsp:txXfrm>
    </dsp:sp>
    <dsp:sp modelId="{F36175D5-8B93-4D7E-801B-DD5544FD60A1}">
      <dsp:nvSpPr>
        <dsp:cNvPr id="0" name=""/>
        <dsp:cNvSpPr/>
      </dsp:nvSpPr>
      <dsp:spPr>
        <a:xfrm>
          <a:off x="54254" y="346374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492306" y="603121"/>
          <a:ext cx="1954419" cy="170840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Input ingredient constraints</a:t>
          </a:r>
          <a:endParaRPr lang="en-US" sz="1400" kern="1200" dirty="0"/>
        </a:p>
      </dsp:txBody>
      <dsp:txXfrm>
        <a:off x="980911" y="859382"/>
        <a:ext cx="952779" cy="1195886"/>
      </dsp:txXfrm>
    </dsp:sp>
    <dsp:sp modelId="{47DA5750-48DC-4E4F-815D-0B05DBC30DAB}">
      <dsp:nvSpPr>
        <dsp:cNvPr id="0" name=""/>
        <dsp:cNvSpPr/>
      </dsp:nvSpPr>
      <dsp:spPr>
        <a:xfrm>
          <a:off x="3701" y="968720"/>
          <a:ext cx="977209" cy="9772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Step 1 Ingredient</a:t>
          </a:r>
          <a:endParaRPr lang="en-US" sz="1000" kern="1200" dirty="0"/>
        </a:p>
      </dsp:txBody>
      <dsp:txXfrm>
        <a:off x="146810" y="1111829"/>
        <a:ext cx="690991" cy="690991"/>
      </dsp:txXfrm>
    </dsp:sp>
    <dsp:sp modelId="{00D2DC2C-7CA2-4A4B-B66D-3DDCAB7DC8E9}">
      <dsp:nvSpPr>
        <dsp:cNvPr id="0" name=""/>
        <dsp:cNvSpPr/>
      </dsp:nvSpPr>
      <dsp:spPr>
        <a:xfrm>
          <a:off x="3057482" y="603121"/>
          <a:ext cx="1954419" cy="170840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Input nutrient constraints</a:t>
          </a:r>
          <a:endParaRPr lang="en-US" sz="1400" kern="1200" dirty="0"/>
        </a:p>
      </dsp:txBody>
      <dsp:txXfrm>
        <a:off x="3546087" y="859382"/>
        <a:ext cx="952779" cy="1195886"/>
      </dsp:txXfrm>
    </dsp:sp>
    <dsp:sp modelId="{EE8733A1-7662-4D0A-B39E-2218596CC81C}">
      <dsp:nvSpPr>
        <dsp:cNvPr id="0" name=""/>
        <dsp:cNvSpPr/>
      </dsp:nvSpPr>
      <dsp:spPr>
        <a:xfrm>
          <a:off x="2568877" y="968720"/>
          <a:ext cx="977209" cy="9772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Step 2 Nutrient</a:t>
          </a:r>
          <a:endParaRPr lang="en-US" sz="1000" kern="1200" dirty="0"/>
        </a:p>
      </dsp:txBody>
      <dsp:txXfrm>
        <a:off x="2711986" y="1111829"/>
        <a:ext cx="690991" cy="690991"/>
      </dsp:txXfrm>
    </dsp:sp>
    <dsp:sp modelId="{4BF699B1-BE15-42D1-9784-AA33CF29870E}">
      <dsp:nvSpPr>
        <dsp:cNvPr id="0" name=""/>
        <dsp:cNvSpPr/>
      </dsp:nvSpPr>
      <dsp:spPr>
        <a:xfrm>
          <a:off x="5622657" y="603121"/>
          <a:ext cx="1954419" cy="170840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Solve formulation</a:t>
          </a:r>
          <a:endParaRPr lang="en-US" sz="1400" kern="1200" dirty="0"/>
        </a:p>
      </dsp:txBody>
      <dsp:txXfrm>
        <a:off x="6111262" y="859382"/>
        <a:ext cx="952779" cy="1195886"/>
      </dsp:txXfrm>
    </dsp:sp>
    <dsp:sp modelId="{78E9A4E4-18A9-4B73-8007-A63A71C71937}">
      <dsp:nvSpPr>
        <dsp:cNvPr id="0" name=""/>
        <dsp:cNvSpPr/>
      </dsp:nvSpPr>
      <dsp:spPr>
        <a:xfrm>
          <a:off x="5134052" y="968720"/>
          <a:ext cx="977209" cy="9772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Step 3 Formulation</a:t>
          </a:r>
          <a:endParaRPr lang="en-US" sz="1000" kern="1200" dirty="0"/>
        </a:p>
      </dsp:txBody>
      <dsp:txXfrm>
        <a:off x="5277161" y="1111829"/>
        <a:ext cx="690991" cy="690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5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5/5/2014</a:t>
            </a:fld>
            <a:endParaRPr lang="en-US" dirty="0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▪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▪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34541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fif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01" y="-173825"/>
            <a:ext cx="7203233" cy="253746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Feed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Formulation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24" y="2574839"/>
            <a:ext cx="7203233" cy="342900"/>
          </a:xfrm>
        </p:spPr>
        <p:txBody>
          <a:bodyPr>
            <a:normAutofit/>
          </a:bodyPr>
          <a:lstStyle/>
          <a:p>
            <a:r>
              <a:rPr lang="en-US" dirty="0" smtClean="0"/>
              <a:t>Group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0724" y="2917739"/>
            <a:ext cx="67742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Member:</a:t>
            </a:r>
          </a:p>
          <a:p>
            <a:pPr lvl="1"/>
            <a:r>
              <a:rPr lang="en-US" dirty="0" smtClean="0"/>
              <a:t>Đỗ Tấn Liêm</a:t>
            </a:r>
          </a:p>
          <a:p>
            <a:pPr lvl="1"/>
            <a:r>
              <a:rPr lang="en-US" dirty="0" smtClean="0"/>
              <a:t>Nguyễn Thế Vinh</a:t>
            </a:r>
          </a:p>
          <a:p>
            <a:pPr lvl="1"/>
            <a:r>
              <a:rPr lang="en-US" dirty="0" smtClean="0"/>
              <a:t>Nguyễn Hữu Phúc</a:t>
            </a:r>
          </a:p>
          <a:p>
            <a:pPr lvl="1"/>
            <a:r>
              <a:rPr lang="en-US" dirty="0" smtClean="0"/>
              <a:t>Nguyễn Bảo Duy</a:t>
            </a:r>
          </a:p>
          <a:p>
            <a:pPr marL="53975" lvl="1"/>
            <a:r>
              <a:rPr lang="en-US" dirty="0" smtClean="0"/>
              <a:t>Supervisor:</a:t>
            </a:r>
          </a:p>
          <a:p>
            <a:pPr lvl="1"/>
            <a:r>
              <a:rPr lang="en-US" dirty="0" smtClean="0"/>
              <a:t>Lâm Hữu Khánh Phương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1550" y="712693"/>
            <a:ext cx="7200900" cy="6242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1550" y="1471427"/>
                <a:ext cx="7200900" cy="4297361"/>
              </a:xfrm>
            </p:spPr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2300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+2600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50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0.002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+0.0044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≥0.3</m:t>
                    </m:r>
                  </m:oMath>
                </a14:m>
                <a:endParaRPr lang="en-US" sz="185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85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.002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+0.0044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≤0.35</m:t>
                    </m:r>
                  </m:oMath>
                </a14:m>
                <a:endParaRPr lang="en-US" sz="185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+21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≥15</m:t>
                    </m:r>
                  </m:oMath>
                </a14:m>
                <a:endParaRPr lang="en-US" sz="185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85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+21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endParaRPr lang="en-US" sz="1850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sz="1850" dirty="0"/>
              </a:p>
              <a:p>
                <a:pPr lvl="1"/>
                <a:endParaRPr lang="en-US" sz="1850" dirty="0" smtClean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550" y="1471427"/>
                <a:ext cx="7200900" cy="4297361"/>
              </a:xfrm>
              <a:blipFill rotWithShape="0">
                <a:blip r:embed="rId2"/>
                <a:stretch>
                  <a:fillRect t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101936252"/>
              </p:ext>
            </p:extLst>
          </p:nvPr>
        </p:nvGraphicFramePr>
        <p:xfrm>
          <a:off x="753035" y="591671"/>
          <a:ext cx="7705165" cy="5177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67082" y="968188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58.333</a:t>
            </a:r>
          </a:p>
          <a:p>
            <a:r>
              <a:rPr lang="en-US" dirty="0" smtClean="0"/>
              <a:t>Y = 41.667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9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Graphic spid="10" grpId="0" uiExpand="1">
        <p:bldSub>
          <a:bldChart bld="series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Technologies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36" y="3205856"/>
            <a:ext cx="2589966" cy="2128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06" b="29008"/>
          <a:stretch/>
        </p:blipFill>
        <p:spPr>
          <a:xfrm>
            <a:off x="4572000" y="3737126"/>
            <a:ext cx="3999341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3357"/>
            <a:ext cx="3581400" cy="1080703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880" y="1983357"/>
            <a:ext cx="3395830" cy="1222499"/>
          </a:xfrm>
        </p:spPr>
      </p:pic>
    </p:spTree>
    <p:extLst>
      <p:ext uri="{BB962C8B-B14F-4D97-AF65-F5344CB8AC3E}">
        <p14:creationId xmlns:p14="http://schemas.microsoft.com/office/powerpoint/2010/main" val="89859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503854"/>
            <a:ext cx="7728697" cy="5453193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Demonstration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4902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Future Plan</a:t>
            </a:r>
            <a:endParaRPr lang="en-US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71550" y="1981202"/>
            <a:ext cx="7200900" cy="3809999"/>
          </a:xfrm>
        </p:spPr>
        <p:txBody>
          <a:bodyPr anchor="t">
            <a:normAutofit/>
          </a:bodyPr>
          <a:lstStyle/>
          <a:p>
            <a:pPr marL="171450" indent="-171450">
              <a:spcBef>
                <a:spcPts val="1350"/>
              </a:spcBef>
              <a:buFont typeface="Arial" pitchFamily="34" charset="0"/>
              <a:buChar char="▪"/>
            </a:pPr>
            <a:r>
              <a:rPr lang="en-US" sz="2400" dirty="0">
                <a:solidFill>
                  <a:schemeClr val="tx1"/>
                </a:solidFill>
              </a:rPr>
              <a:t>Supporting mobiles</a:t>
            </a:r>
          </a:p>
          <a:p>
            <a:pPr marL="171450" indent="-171450">
              <a:spcBef>
                <a:spcPts val="1350"/>
              </a:spcBef>
              <a:buFont typeface="Arial" pitchFamily="34" charset="0"/>
              <a:buChar char="▪"/>
            </a:pPr>
            <a:r>
              <a:rPr lang="en-US" sz="2400" dirty="0">
                <a:solidFill>
                  <a:schemeClr val="tx1"/>
                </a:solidFill>
              </a:rPr>
              <a:t>Feed Formulation with Professor advices.</a:t>
            </a:r>
          </a:p>
          <a:p>
            <a:pPr marL="342900" indent="-342900">
              <a:buFontTx/>
              <a:buChar char="-"/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5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71549" y="503854"/>
            <a:ext cx="7728697" cy="5453193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Q&amp;A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977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73396331"/>
              </p:ext>
            </p:extLst>
          </p:nvPr>
        </p:nvGraphicFramePr>
        <p:xfrm>
          <a:off x="932328" y="107427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Livestock plays an important role in generating rural income in </a:t>
            </a:r>
            <a:r>
              <a:rPr lang="en-US" sz="2800" dirty="0" smtClean="0"/>
              <a:t>Vietnam</a:t>
            </a:r>
          </a:p>
          <a:p>
            <a:r>
              <a:rPr lang="en-US" sz="2800" dirty="0"/>
              <a:t>The analysis or animal growth as a response to feeding has a long history in both animal science and agricultural economics</a:t>
            </a:r>
          </a:p>
        </p:txBody>
      </p:sp>
    </p:spTree>
    <p:extLst>
      <p:ext uri="{BB962C8B-B14F-4D97-AF65-F5344CB8AC3E}">
        <p14:creationId xmlns:p14="http://schemas.microsoft.com/office/powerpoint/2010/main" val="93633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845" y="503854"/>
            <a:ext cx="7200900" cy="114238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Scenario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Feed formulation and feed management have been major concerns to </a:t>
            </a:r>
            <a:r>
              <a:rPr lang="en-US" sz="2400" dirty="0" smtClean="0"/>
              <a:t>poultry nutritionists </a:t>
            </a:r>
            <a:r>
              <a:rPr lang="en-US" sz="2400" dirty="0"/>
              <a:t>all over the </a:t>
            </a:r>
            <a:r>
              <a:rPr lang="en-US" sz="2400" dirty="0" smtClean="0"/>
              <a:t>world.</a:t>
            </a:r>
          </a:p>
          <a:p>
            <a:r>
              <a:rPr lang="en-US" sz="2400" dirty="0"/>
              <a:t>Too expensive for small-scale farmers to be able to adopt them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Lack of informations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Featured Solution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Easy to manage ingredients and nutrients</a:t>
            </a:r>
          </a:p>
          <a:p>
            <a:r>
              <a:rPr lang="en-US" sz="2400" dirty="0" smtClean="0"/>
              <a:t>Support multiple ingredients and nutrients.</a:t>
            </a:r>
          </a:p>
          <a:p>
            <a:pPr lvl="0"/>
            <a:r>
              <a:rPr lang="en-US" sz="2400" dirty="0" smtClean="0"/>
              <a:t>Optimize </a:t>
            </a:r>
            <a:r>
              <a:rPr lang="en-US" sz="2400" dirty="0"/>
              <a:t>way to use ingredient to produce feed with lowest price. </a:t>
            </a:r>
          </a:p>
        </p:txBody>
      </p:sp>
    </p:spTree>
    <p:extLst>
      <p:ext uri="{BB962C8B-B14F-4D97-AF65-F5344CB8AC3E}">
        <p14:creationId xmlns:p14="http://schemas.microsoft.com/office/powerpoint/2010/main" val="272962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Feed Formulation steps</a:t>
            </a:r>
            <a:endParaRPr lang="en-US" sz="3200" dirty="0"/>
          </a:p>
        </p:txBody>
      </p:sp>
      <p:graphicFrame>
        <p:nvGraphicFramePr>
          <p:cNvPr id="4" name="Content Placeholder 3" descr="Process Arrow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450902"/>
              </p:ext>
            </p:extLst>
          </p:nvPr>
        </p:nvGraphicFramePr>
        <p:xfrm>
          <a:off x="971549" y="1832161"/>
          <a:ext cx="7580779" cy="2914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170223"/>
              </p:ext>
            </p:extLst>
          </p:nvPr>
        </p:nvGraphicFramePr>
        <p:xfrm>
          <a:off x="783291" y="2094923"/>
          <a:ext cx="3492874" cy="15011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28104"/>
                <a:gridCol w="1064770"/>
              </a:tblGrid>
              <a:tr h="49530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Bắp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Lysine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0.2%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lượng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r>
                        <a:rPr lang="en-US" baseline="0" dirty="0" smtClean="0"/>
                        <a:t> (DE)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 Kcal/kg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672377"/>
              </p:ext>
            </p:extLst>
          </p:nvPr>
        </p:nvGraphicFramePr>
        <p:xfrm>
          <a:off x="4727762" y="2096332"/>
          <a:ext cx="3444688" cy="1493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31490"/>
                <a:gridCol w="1213198"/>
              </a:tblGrid>
              <a:tr h="49530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Cám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gạo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Lysine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0.44 %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lượng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r>
                        <a:rPr lang="en-US" baseline="0" dirty="0" smtClean="0"/>
                        <a:t> (DE)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Kcal/kg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7421" y="4047564"/>
            <a:ext cx="1869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2300đ/kg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455" y="4047563"/>
            <a:ext cx="1869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2600đ/kg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17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ăn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heo</a:t>
            </a:r>
            <a:r>
              <a:rPr lang="en-US" sz="2800" dirty="0" smtClean="0"/>
              <a:t>. </a:t>
            </a:r>
            <a:r>
              <a:rPr lang="en-US" sz="2800" dirty="0" err="1" smtClean="0"/>
              <a:t>Yêu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:</a:t>
            </a:r>
          </a:p>
          <a:p>
            <a:pPr lvl="2"/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khối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: 100 kg</a:t>
            </a:r>
          </a:p>
          <a:p>
            <a:pPr lvl="2"/>
            <a:r>
              <a:rPr lang="en-US" sz="2400" dirty="0" smtClean="0"/>
              <a:t>0.3 </a:t>
            </a:r>
            <a:r>
              <a:rPr lang="en-US" sz="2400" dirty="0"/>
              <a:t>% ≤ </a:t>
            </a:r>
            <a:r>
              <a:rPr lang="en-US" sz="2400" dirty="0" smtClean="0"/>
              <a:t>Lysine </a:t>
            </a:r>
            <a:r>
              <a:rPr lang="en-US" sz="2400" dirty="0"/>
              <a:t>≤</a:t>
            </a:r>
            <a:r>
              <a:rPr lang="en-US" sz="2400" dirty="0" smtClean="0"/>
              <a:t> 0.35 %</a:t>
            </a:r>
          </a:p>
          <a:p>
            <a:pPr lvl="2"/>
            <a:r>
              <a:rPr lang="en-US" sz="2400" dirty="0" smtClean="0"/>
              <a:t>1500 Kcal </a:t>
            </a:r>
            <a:r>
              <a:rPr lang="en-US" sz="2400" dirty="0"/>
              <a:t>≤</a:t>
            </a:r>
            <a:r>
              <a:rPr lang="en-US" sz="2400" dirty="0" smtClean="0"/>
              <a:t> DE </a:t>
            </a:r>
            <a:r>
              <a:rPr lang="en-US" sz="2400" dirty="0"/>
              <a:t>≤</a:t>
            </a:r>
            <a:r>
              <a:rPr lang="en-US" sz="2400" dirty="0" smtClean="0"/>
              <a:t> 2000 Kcal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9991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712693"/>
            <a:ext cx="7200900" cy="6242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1550" y="1471427"/>
                <a:ext cx="7200900" cy="429736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000" dirty="0" smtClean="0"/>
                  <a:t>% </a:t>
                </a:r>
                <a:r>
                  <a:rPr lang="en-US" sz="2000" dirty="0" err="1" smtClean="0"/>
                  <a:t>Bắp</a:t>
                </a:r>
                <a:r>
                  <a:rPr lang="en-US" sz="2000" dirty="0" smtClean="0"/>
                  <a:t>: x &gt;= 0</a:t>
                </a:r>
              </a:p>
              <a:p>
                <a:r>
                  <a:rPr lang="en-US" sz="2000" dirty="0" smtClean="0"/>
                  <a:t>% </a:t>
                </a:r>
                <a:r>
                  <a:rPr lang="en-US" sz="2000" dirty="0" err="1" smtClean="0"/>
                  <a:t>Cám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gạo</a:t>
                </a:r>
                <a:r>
                  <a:rPr lang="en-US" sz="2000" dirty="0" smtClean="0"/>
                  <a:t>: y &gt;= 0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8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2300</m:t>
                        </m:r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∗100 +</m:t>
                    </m:r>
                    <m:f>
                      <m:fPr>
                        <m:ctrlPr>
                          <a:rPr lang="en-US" sz="18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2600</m:t>
                        </m:r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∗100 →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5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1850" dirty="0" smtClean="0"/>
                  <a:t> </a:t>
                </a:r>
              </a:p>
              <a:p>
                <a:r>
                  <a:rPr lang="en-US" sz="2000" dirty="0" smtClean="0"/>
                  <a:t>Lysine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8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num>
                      <m:den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18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∗100+</m:t>
                    </m:r>
                    <m:f>
                      <m:fPr>
                        <m:ctrlPr>
                          <a:rPr lang="en-US" sz="18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0.44</m:t>
                        </m:r>
                      </m:num>
                      <m:den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sz="18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 ∗100≥</m:t>
                    </m:r>
                    <m:f>
                      <m:fPr>
                        <m:ctrlPr>
                          <a:rPr lang="en-US" sz="18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num>
                      <m:den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endParaRPr lang="en-US" sz="1850" b="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8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50" i="1">
                            <a:latin typeface="Cambria Math" panose="02040503050406030204" pitchFamily="18" charset="0"/>
                          </a:rPr>
                          <m:t>0.2</m:t>
                        </m:r>
                      </m:num>
                      <m:den>
                        <m:r>
                          <a:rPr lang="en-US" sz="185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185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18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5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185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1850" i="1">
                        <a:latin typeface="Cambria Math" panose="02040503050406030204" pitchFamily="18" charset="0"/>
                      </a:rPr>
                      <m:t>∗100+</m:t>
                    </m:r>
                    <m:f>
                      <m:fPr>
                        <m:ctrlPr>
                          <a:rPr lang="en-US" sz="18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50" i="1">
                            <a:latin typeface="Cambria Math" panose="02040503050406030204" pitchFamily="18" charset="0"/>
                          </a:rPr>
                          <m:t>0.44</m:t>
                        </m:r>
                      </m:num>
                      <m:den>
                        <m:r>
                          <a:rPr lang="en-US" sz="185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1850" i="1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sz="18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5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85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1850" i="1">
                        <a:latin typeface="Cambria Math" panose="02040503050406030204" pitchFamily="18" charset="0"/>
                      </a:rPr>
                      <m:t> ∗100</m:t>
                    </m:r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8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50" i="1">
                            <a:latin typeface="Cambria Math" panose="02040503050406030204" pitchFamily="18" charset="0"/>
                          </a:rPr>
                          <m:t>0.3</m:t>
                        </m:r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85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1850" i="1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endParaRPr lang="en-US" sz="1850" dirty="0" smtClean="0"/>
              </a:p>
              <a:p>
                <a:r>
                  <a:rPr lang="en-US" sz="2000" dirty="0" err="1" smtClean="0"/>
                  <a:t>Năng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lượng</a:t>
                </a:r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8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1500</m:t>
                        </m:r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2100</m:t>
                        </m:r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18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1500</m:t>
                        </m:r>
                      </m:num>
                      <m:den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 ∗100</m:t>
                    </m:r>
                  </m:oMath>
                </a14:m>
                <a:endParaRPr lang="en-US" sz="1850" b="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8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50" i="1">
                            <a:latin typeface="Cambria Math" panose="02040503050406030204" pitchFamily="18" charset="0"/>
                          </a:rPr>
                          <m:t>1500</m:t>
                        </m:r>
                        <m:r>
                          <a:rPr lang="en-US" sz="185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185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185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50" i="1">
                            <a:latin typeface="Cambria Math" panose="02040503050406030204" pitchFamily="18" charset="0"/>
                          </a:rPr>
                          <m:t>2100</m:t>
                        </m:r>
                        <m:r>
                          <a:rPr lang="en-US" sz="185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85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8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sz="1850" i="1">
                            <a:latin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r>
                          <a:rPr lang="en-US" sz="185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1850" i="1">
                        <a:latin typeface="Cambria Math" panose="02040503050406030204" pitchFamily="18" charset="0"/>
                      </a:rPr>
                      <m:t> ∗100</m:t>
                    </m:r>
                  </m:oMath>
                </a14:m>
                <a:endParaRPr lang="en-US" sz="1850" dirty="0"/>
              </a:p>
              <a:p>
                <a:pPr lvl="1"/>
                <a:endParaRPr lang="en-US" sz="185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550" y="1471427"/>
                <a:ext cx="7200900" cy="4297361"/>
              </a:xfrm>
              <a:blipFill rotWithShape="0">
                <a:blip r:embed="rId2"/>
                <a:stretch>
                  <a:fillRect l="-592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126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284</Words>
  <Application>Microsoft Office PowerPoint</Application>
  <PresentationFormat>On-screen Show (4:3)</PresentationFormat>
  <Paragraphs>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Cambria Math</vt:lpstr>
      <vt:lpstr>Diamond Grid 16x9</vt:lpstr>
      <vt:lpstr>Feed Formulation</vt:lpstr>
      <vt:lpstr>PowerPoint Presentation</vt:lpstr>
      <vt:lpstr>Introduction</vt:lpstr>
      <vt:lpstr>Scenario Problem</vt:lpstr>
      <vt:lpstr>Featured Solution</vt:lpstr>
      <vt:lpstr>Feed Formulation steps</vt:lpstr>
      <vt:lpstr>Example</vt:lpstr>
      <vt:lpstr>Example</vt:lpstr>
      <vt:lpstr>Example</vt:lpstr>
      <vt:lpstr>Example</vt:lpstr>
      <vt:lpstr>Technologies</vt:lpstr>
      <vt:lpstr>Demonstration</vt:lpstr>
      <vt:lpstr>Future Plan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2014-04-17T17:39:08Z</dcterms:created>
  <dcterms:modified xsi:type="dcterms:W3CDTF">2014-05-05T08:12:59Z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