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  <p:sldMasterId id="2147483741" r:id="rId2"/>
  </p:sldMasterIdLst>
  <p:notesMasterIdLst>
    <p:notesMasterId r:id="rId15"/>
  </p:notesMasterIdLst>
  <p:sldIdLst>
    <p:sldId id="256" r:id="rId3"/>
    <p:sldId id="259" r:id="rId4"/>
    <p:sldId id="260" r:id="rId5"/>
    <p:sldId id="261" r:id="rId6"/>
    <p:sldId id="258" r:id="rId7"/>
    <p:sldId id="262" r:id="rId8"/>
    <p:sldId id="264" r:id="rId9"/>
    <p:sldId id="268" r:id="rId10"/>
    <p:sldId id="267" r:id="rId11"/>
    <p:sldId id="270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0807"/>
    <a:srgbClr val="5E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8" autoAdjust="0"/>
    <p:restoredTop sz="94660"/>
  </p:normalViewPr>
  <p:slideViewPr>
    <p:cSldViewPr snapToGrid="0">
      <p:cViewPr>
        <p:scale>
          <a:sx n="60" d="100"/>
          <a:sy n="60" d="100"/>
        </p:scale>
        <p:origin x="4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6D165-38BB-47D9-B162-7193906A18BD}" type="doc">
      <dgm:prSet loTypeId="urn:microsoft.com/office/officeart/2005/8/layout/pyramid2" loCatId="pyramid" qsTypeId="urn:microsoft.com/office/officeart/2005/8/quickstyle/simple3" qsCatId="simple" csTypeId="urn:microsoft.com/office/officeart/2005/8/colors/accent1_2" csCatId="accent1" phldr="1"/>
      <dgm:spPr/>
    </dgm:pt>
    <dgm:pt modelId="{45D62613-7466-49A1-A041-F83A0B438F2A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Website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C9DDDAA-1055-4712-B38C-B76778B43366}" type="parTrans" cxnId="{FAD82F03-E3A6-4E21-A2C9-48658068E1F0}">
      <dgm:prSet/>
      <dgm:spPr/>
      <dgm:t>
        <a:bodyPr/>
        <a:lstStyle/>
        <a:p>
          <a:endParaRPr lang="en-US"/>
        </a:p>
      </dgm:t>
    </dgm:pt>
    <dgm:pt modelId="{FB06D128-3AD8-4112-957A-6E3D19D3D053}" type="sibTrans" cxnId="{FAD82F03-E3A6-4E21-A2C9-48658068E1F0}">
      <dgm:prSet/>
      <dgm:spPr/>
      <dgm:t>
        <a:bodyPr/>
        <a:lstStyle/>
        <a:p>
          <a:endParaRPr lang="en-US"/>
        </a:p>
      </dgm:t>
    </dgm:pt>
    <dgm:pt modelId="{ED3FA488-60CF-438A-AA5A-66A5D75AE186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Stadium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5A35471F-C6D1-4D0D-ACAD-ACF33DF5490D}" type="parTrans" cxnId="{8EEAB59B-1574-4C9F-821A-04499EE882D3}">
      <dgm:prSet/>
      <dgm:spPr/>
      <dgm:t>
        <a:bodyPr/>
        <a:lstStyle/>
        <a:p>
          <a:endParaRPr lang="en-US"/>
        </a:p>
      </dgm:t>
    </dgm:pt>
    <dgm:pt modelId="{243150FD-672D-4C94-AC73-D76C310B9B36}" type="sibTrans" cxnId="{8EEAB59B-1574-4C9F-821A-04499EE882D3}">
      <dgm:prSet/>
      <dgm:spPr/>
      <dgm:t>
        <a:bodyPr/>
        <a:lstStyle/>
        <a:p>
          <a:endParaRPr lang="en-US"/>
        </a:p>
      </dgm:t>
    </dgm:pt>
    <dgm:pt modelId="{BC2076AE-0BE8-4D5B-BBEF-F8BC6687E84E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User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93A095C-0EC2-4AD3-A498-B5465B154804}" type="parTrans" cxnId="{9585B045-E297-4C6B-B86C-D76E97E77831}">
      <dgm:prSet/>
      <dgm:spPr/>
      <dgm:t>
        <a:bodyPr/>
        <a:lstStyle/>
        <a:p>
          <a:endParaRPr lang="en-US"/>
        </a:p>
      </dgm:t>
    </dgm:pt>
    <dgm:pt modelId="{C6DAC510-AA0E-4C00-AB2D-0148F7ACD608}" type="sibTrans" cxnId="{9585B045-E297-4C6B-B86C-D76E97E77831}">
      <dgm:prSet/>
      <dgm:spPr/>
      <dgm:t>
        <a:bodyPr/>
        <a:lstStyle/>
        <a:p>
          <a:endParaRPr lang="en-US"/>
        </a:p>
      </dgm:t>
    </dgm:pt>
    <dgm:pt modelId="{9C150DC0-3985-4477-A03A-88206929A8A7}" type="pres">
      <dgm:prSet presAssocID="{9356D165-38BB-47D9-B162-7193906A18BD}" presName="compositeShape" presStyleCnt="0">
        <dgm:presLayoutVars>
          <dgm:dir/>
          <dgm:resizeHandles/>
        </dgm:presLayoutVars>
      </dgm:prSet>
      <dgm:spPr/>
    </dgm:pt>
    <dgm:pt modelId="{E2E13EC8-4F27-4B3B-9C01-19714BEFD260}" type="pres">
      <dgm:prSet presAssocID="{9356D165-38BB-47D9-B162-7193906A18BD}" presName="pyramid" presStyleLbl="node1" presStyleIdx="0" presStyleCnt="1"/>
      <dgm:spPr/>
    </dgm:pt>
    <dgm:pt modelId="{2579C4B0-17C2-4EE7-BEE4-61434DFF8B6C}" type="pres">
      <dgm:prSet presAssocID="{9356D165-38BB-47D9-B162-7193906A18BD}" presName="theList" presStyleCnt="0"/>
      <dgm:spPr/>
    </dgm:pt>
    <dgm:pt modelId="{95A70913-E613-422C-AE4B-A8EB1E07B760}" type="pres">
      <dgm:prSet presAssocID="{45D62613-7466-49A1-A041-F83A0B438F2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0BF30-8FDE-4B13-A153-0A2B198A4877}" type="pres">
      <dgm:prSet presAssocID="{45D62613-7466-49A1-A041-F83A0B438F2A}" presName="aSpace" presStyleCnt="0"/>
      <dgm:spPr/>
    </dgm:pt>
    <dgm:pt modelId="{4834A58D-3C86-4FAB-A29B-14C854CF4C6C}" type="pres">
      <dgm:prSet presAssocID="{ED3FA488-60CF-438A-AA5A-66A5D75AE18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D73BC-DAAE-4C57-9A8D-A1F3108270A3}" type="pres">
      <dgm:prSet presAssocID="{ED3FA488-60CF-438A-AA5A-66A5D75AE186}" presName="aSpace" presStyleCnt="0"/>
      <dgm:spPr/>
    </dgm:pt>
    <dgm:pt modelId="{50181535-36EE-4A39-80FE-CBE33A710656}" type="pres">
      <dgm:prSet presAssocID="{BC2076AE-0BE8-4D5B-BBEF-F8BC6687E84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C3DC-3CF7-436D-B4BA-0249DCE756BD}" type="pres">
      <dgm:prSet presAssocID="{BC2076AE-0BE8-4D5B-BBEF-F8BC6687E84E}" presName="aSpace" presStyleCnt="0"/>
      <dgm:spPr/>
    </dgm:pt>
  </dgm:ptLst>
  <dgm:cxnLst>
    <dgm:cxn modelId="{524A5F20-5345-4F57-8601-3EF085319F91}" type="presOf" srcId="{ED3FA488-60CF-438A-AA5A-66A5D75AE186}" destId="{4834A58D-3C86-4FAB-A29B-14C854CF4C6C}" srcOrd="0" destOrd="0" presId="urn:microsoft.com/office/officeart/2005/8/layout/pyramid2"/>
    <dgm:cxn modelId="{6C68DF64-0342-474A-A521-A14DE993FDED}" type="presOf" srcId="{45D62613-7466-49A1-A041-F83A0B438F2A}" destId="{95A70913-E613-422C-AE4B-A8EB1E07B760}" srcOrd="0" destOrd="0" presId="urn:microsoft.com/office/officeart/2005/8/layout/pyramid2"/>
    <dgm:cxn modelId="{F044C0D1-9A29-4470-BDFE-A7392AB8F568}" type="presOf" srcId="{BC2076AE-0BE8-4D5B-BBEF-F8BC6687E84E}" destId="{50181535-36EE-4A39-80FE-CBE33A710656}" srcOrd="0" destOrd="0" presId="urn:microsoft.com/office/officeart/2005/8/layout/pyramid2"/>
    <dgm:cxn modelId="{9374245B-ED6F-447C-9528-5994C9B9D724}" type="presOf" srcId="{9356D165-38BB-47D9-B162-7193906A18BD}" destId="{9C150DC0-3985-4477-A03A-88206929A8A7}" srcOrd="0" destOrd="0" presId="urn:microsoft.com/office/officeart/2005/8/layout/pyramid2"/>
    <dgm:cxn modelId="{9585B045-E297-4C6B-B86C-D76E97E77831}" srcId="{9356D165-38BB-47D9-B162-7193906A18BD}" destId="{BC2076AE-0BE8-4D5B-BBEF-F8BC6687E84E}" srcOrd="2" destOrd="0" parTransId="{393A095C-0EC2-4AD3-A498-B5465B154804}" sibTransId="{C6DAC510-AA0E-4C00-AB2D-0148F7ACD608}"/>
    <dgm:cxn modelId="{FAD82F03-E3A6-4E21-A2C9-48658068E1F0}" srcId="{9356D165-38BB-47D9-B162-7193906A18BD}" destId="{45D62613-7466-49A1-A041-F83A0B438F2A}" srcOrd="0" destOrd="0" parTransId="{3C9DDDAA-1055-4712-B38C-B76778B43366}" sibTransId="{FB06D128-3AD8-4112-957A-6E3D19D3D053}"/>
    <dgm:cxn modelId="{8EEAB59B-1574-4C9F-821A-04499EE882D3}" srcId="{9356D165-38BB-47D9-B162-7193906A18BD}" destId="{ED3FA488-60CF-438A-AA5A-66A5D75AE186}" srcOrd="1" destOrd="0" parTransId="{5A35471F-C6D1-4D0D-ACAD-ACF33DF5490D}" sibTransId="{243150FD-672D-4C94-AC73-D76C310B9B36}"/>
    <dgm:cxn modelId="{83CE0729-F097-4FA9-A43F-755138842C24}" type="presParOf" srcId="{9C150DC0-3985-4477-A03A-88206929A8A7}" destId="{E2E13EC8-4F27-4B3B-9C01-19714BEFD260}" srcOrd="0" destOrd="0" presId="urn:microsoft.com/office/officeart/2005/8/layout/pyramid2"/>
    <dgm:cxn modelId="{2FDA3A0C-6F58-412B-9EC2-74194BCF79FA}" type="presParOf" srcId="{9C150DC0-3985-4477-A03A-88206929A8A7}" destId="{2579C4B0-17C2-4EE7-BEE4-61434DFF8B6C}" srcOrd="1" destOrd="0" presId="urn:microsoft.com/office/officeart/2005/8/layout/pyramid2"/>
    <dgm:cxn modelId="{24D18C01-216A-4CB3-97D7-2FA77C5EC196}" type="presParOf" srcId="{2579C4B0-17C2-4EE7-BEE4-61434DFF8B6C}" destId="{95A70913-E613-422C-AE4B-A8EB1E07B760}" srcOrd="0" destOrd="0" presId="urn:microsoft.com/office/officeart/2005/8/layout/pyramid2"/>
    <dgm:cxn modelId="{72E202FD-6FD2-47AB-BC58-9A814F0E85E9}" type="presParOf" srcId="{2579C4B0-17C2-4EE7-BEE4-61434DFF8B6C}" destId="{0340BF30-8FDE-4B13-A153-0A2B198A4877}" srcOrd="1" destOrd="0" presId="urn:microsoft.com/office/officeart/2005/8/layout/pyramid2"/>
    <dgm:cxn modelId="{C5A6F763-1731-4F5B-BD7E-9CF5E510436E}" type="presParOf" srcId="{2579C4B0-17C2-4EE7-BEE4-61434DFF8B6C}" destId="{4834A58D-3C86-4FAB-A29B-14C854CF4C6C}" srcOrd="2" destOrd="0" presId="urn:microsoft.com/office/officeart/2005/8/layout/pyramid2"/>
    <dgm:cxn modelId="{1570FCB8-2CCD-4FA8-B419-C374C07AEB4D}" type="presParOf" srcId="{2579C4B0-17C2-4EE7-BEE4-61434DFF8B6C}" destId="{722D73BC-DAAE-4C57-9A8D-A1F3108270A3}" srcOrd="3" destOrd="0" presId="urn:microsoft.com/office/officeart/2005/8/layout/pyramid2"/>
    <dgm:cxn modelId="{2216AD25-148B-4562-8B4D-89A2B701325D}" type="presParOf" srcId="{2579C4B0-17C2-4EE7-BEE4-61434DFF8B6C}" destId="{50181535-36EE-4A39-80FE-CBE33A710656}" srcOrd="4" destOrd="0" presId="urn:microsoft.com/office/officeart/2005/8/layout/pyramid2"/>
    <dgm:cxn modelId="{A3A61209-7270-4BF0-88CF-0769E6B5D20B}" type="presParOf" srcId="{2579C4B0-17C2-4EE7-BEE4-61434DFF8B6C}" destId="{6E48C3DC-3CF7-436D-B4BA-0249DCE756B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F99FA-9813-4BBB-8C98-A8D77E7E2AF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EAC992B-FEA7-49D2-839F-7A4470837E73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Find available pitches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016A9C1E-36D7-4814-8DFC-E8B6574465F2}" type="par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6BE719BA-6066-4AC8-A63D-DCA7317DC0A9}" type="sib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C51406-C16A-4A6C-8873-E9425035DCF9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Book a pitch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23C9F8C9-4D07-41DB-95EA-3F644A3C1AB4}" type="par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49281B-D645-487D-AC25-FA9C3A8369FD}" type="sib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320FDFE2-88B4-46D8-893D-B19A9AF20084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Update booking detail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6C57787A-2EE1-422A-A66E-27B0F3CA06BA}" type="par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D6DF3BFE-60BA-4A5B-8A79-DC4644BF25F3}" type="sib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535804BB-0FC5-44E0-9066-404888613CB2}" type="pres">
      <dgm:prSet presAssocID="{536F99FA-9813-4BBB-8C98-A8D77E7E2AFF}" presName="Name0" presStyleCnt="0">
        <dgm:presLayoutVars>
          <dgm:dir/>
          <dgm:resizeHandles val="exact"/>
        </dgm:presLayoutVars>
      </dgm:prSet>
      <dgm:spPr/>
    </dgm:pt>
    <dgm:pt modelId="{A755DED5-FD03-4174-944B-E4F5360F80EB}" type="pres">
      <dgm:prSet presAssocID="{EEAC992B-FEA7-49D2-839F-7A4470837E73}" presName="composite" presStyleCnt="0"/>
      <dgm:spPr/>
    </dgm:pt>
    <dgm:pt modelId="{D24A8CB0-75C3-4285-B2C7-EA0A4200E832}" type="pres">
      <dgm:prSet presAssocID="{EEAC992B-FEA7-49D2-839F-7A4470837E73}" presName="bgChev" presStyleLbl="node1" presStyleIdx="0" presStyleCnt="3"/>
      <dgm:spPr/>
    </dgm:pt>
    <dgm:pt modelId="{795EB95A-616A-4B6A-9B8B-F25EC330DA1B}" type="pres">
      <dgm:prSet presAssocID="{EEAC992B-FEA7-49D2-839F-7A4470837E7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69888-E7BD-4E31-8673-53EC75FD819C}" type="pres">
      <dgm:prSet presAssocID="{6BE719BA-6066-4AC8-A63D-DCA7317DC0A9}" presName="compositeSpace" presStyleCnt="0"/>
      <dgm:spPr/>
    </dgm:pt>
    <dgm:pt modelId="{91748030-F58E-454E-A1C6-FCD54CEF3C12}" type="pres">
      <dgm:prSet presAssocID="{8FC51406-C16A-4A6C-8873-E9425035DCF9}" presName="composite" presStyleCnt="0"/>
      <dgm:spPr/>
    </dgm:pt>
    <dgm:pt modelId="{C0478EF4-3FF0-419E-B877-7980A41E6975}" type="pres">
      <dgm:prSet presAssocID="{8FC51406-C16A-4A6C-8873-E9425035DCF9}" presName="bgChev" presStyleLbl="node1" presStyleIdx="1" presStyleCnt="3"/>
      <dgm:spPr/>
    </dgm:pt>
    <dgm:pt modelId="{76F89EBE-13D7-4CCF-9AA9-4C1C396926C1}" type="pres">
      <dgm:prSet presAssocID="{8FC51406-C16A-4A6C-8873-E9425035DCF9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BB7BB-F3C2-4112-B4D2-D87A77DB2F79}" type="pres">
      <dgm:prSet presAssocID="{8F49281B-D645-487D-AC25-FA9C3A8369FD}" presName="compositeSpace" presStyleCnt="0"/>
      <dgm:spPr/>
    </dgm:pt>
    <dgm:pt modelId="{0DC611B3-BD30-4C7E-954A-B86EB460A4CD}" type="pres">
      <dgm:prSet presAssocID="{320FDFE2-88B4-46D8-893D-B19A9AF20084}" presName="composite" presStyleCnt="0"/>
      <dgm:spPr/>
    </dgm:pt>
    <dgm:pt modelId="{8BEB9468-33CE-4085-83C8-654F42BC3F68}" type="pres">
      <dgm:prSet presAssocID="{320FDFE2-88B4-46D8-893D-B19A9AF20084}" presName="bgChev" presStyleLbl="node1" presStyleIdx="2" presStyleCnt="3"/>
      <dgm:spPr/>
    </dgm:pt>
    <dgm:pt modelId="{5B383A25-82D0-4013-8195-B6E215A46A92}" type="pres">
      <dgm:prSet presAssocID="{320FDFE2-88B4-46D8-893D-B19A9AF20084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1AC1C-A378-4F5A-A49B-A8EE58C1A1C9}" srcId="{536F99FA-9813-4BBB-8C98-A8D77E7E2AFF}" destId="{320FDFE2-88B4-46D8-893D-B19A9AF20084}" srcOrd="2" destOrd="0" parTransId="{6C57787A-2EE1-422A-A66E-27B0F3CA06BA}" sibTransId="{D6DF3BFE-60BA-4A5B-8A79-DC4644BF25F3}"/>
    <dgm:cxn modelId="{81465018-622F-4982-88A4-78F68B8BFCBC}" type="presOf" srcId="{EEAC992B-FEA7-49D2-839F-7A4470837E73}" destId="{795EB95A-616A-4B6A-9B8B-F25EC330DA1B}" srcOrd="0" destOrd="0" presId="urn:microsoft.com/office/officeart/2005/8/layout/chevronAccent+Icon"/>
    <dgm:cxn modelId="{7E8B1F5A-6765-4089-8EB8-CC7E2B098685}" type="presOf" srcId="{8FC51406-C16A-4A6C-8873-E9425035DCF9}" destId="{76F89EBE-13D7-4CCF-9AA9-4C1C396926C1}" srcOrd="0" destOrd="0" presId="urn:microsoft.com/office/officeart/2005/8/layout/chevronAccent+Icon"/>
    <dgm:cxn modelId="{3D70527C-6101-49CC-89A2-35783D368087}" srcId="{536F99FA-9813-4BBB-8C98-A8D77E7E2AFF}" destId="{EEAC992B-FEA7-49D2-839F-7A4470837E73}" srcOrd="0" destOrd="0" parTransId="{016A9C1E-36D7-4814-8DFC-E8B6574465F2}" sibTransId="{6BE719BA-6066-4AC8-A63D-DCA7317DC0A9}"/>
    <dgm:cxn modelId="{41A2CF58-D6AD-4574-87FF-0A3E9667C8AE}" type="presOf" srcId="{320FDFE2-88B4-46D8-893D-B19A9AF20084}" destId="{5B383A25-82D0-4013-8195-B6E215A46A92}" srcOrd="0" destOrd="0" presId="urn:microsoft.com/office/officeart/2005/8/layout/chevronAccent+Icon"/>
    <dgm:cxn modelId="{782B20FA-FF14-4ECA-A34A-4712BDAC6962}" type="presOf" srcId="{536F99FA-9813-4BBB-8C98-A8D77E7E2AFF}" destId="{535804BB-0FC5-44E0-9066-404888613CB2}" srcOrd="0" destOrd="0" presId="urn:microsoft.com/office/officeart/2005/8/layout/chevronAccent+Icon"/>
    <dgm:cxn modelId="{7953C0CD-4E12-45CC-9FFB-E51C9C26AEB9}" srcId="{536F99FA-9813-4BBB-8C98-A8D77E7E2AFF}" destId="{8FC51406-C16A-4A6C-8873-E9425035DCF9}" srcOrd="1" destOrd="0" parTransId="{23C9F8C9-4D07-41DB-95EA-3F644A3C1AB4}" sibTransId="{8F49281B-D645-487D-AC25-FA9C3A8369FD}"/>
    <dgm:cxn modelId="{175E0F76-5140-4B8C-A3E6-AD9AC3557EB3}" type="presParOf" srcId="{535804BB-0FC5-44E0-9066-404888613CB2}" destId="{A755DED5-FD03-4174-944B-E4F5360F80EB}" srcOrd="0" destOrd="0" presId="urn:microsoft.com/office/officeart/2005/8/layout/chevronAccent+Icon"/>
    <dgm:cxn modelId="{3800806B-9A42-41E9-ADDA-2244626E267E}" type="presParOf" srcId="{A755DED5-FD03-4174-944B-E4F5360F80EB}" destId="{D24A8CB0-75C3-4285-B2C7-EA0A4200E832}" srcOrd="0" destOrd="0" presId="urn:microsoft.com/office/officeart/2005/8/layout/chevronAccent+Icon"/>
    <dgm:cxn modelId="{DAD6DC44-8F4D-4551-8640-4E048568E332}" type="presParOf" srcId="{A755DED5-FD03-4174-944B-E4F5360F80EB}" destId="{795EB95A-616A-4B6A-9B8B-F25EC330DA1B}" srcOrd="1" destOrd="0" presId="urn:microsoft.com/office/officeart/2005/8/layout/chevronAccent+Icon"/>
    <dgm:cxn modelId="{32C8DFCB-F367-4946-AE7C-C812D632BB05}" type="presParOf" srcId="{535804BB-0FC5-44E0-9066-404888613CB2}" destId="{DA269888-E7BD-4E31-8673-53EC75FD819C}" srcOrd="1" destOrd="0" presId="urn:microsoft.com/office/officeart/2005/8/layout/chevronAccent+Icon"/>
    <dgm:cxn modelId="{EAF68288-FCE5-4D83-A875-B6D6298DEBB4}" type="presParOf" srcId="{535804BB-0FC5-44E0-9066-404888613CB2}" destId="{91748030-F58E-454E-A1C6-FCD54CEF3C12}" srcOrd="2" destOrd="0" presId="urn:microsoft.com/office/officeart/2005/8/layout/chevronAccent+Icon"/>
    <dgm:cxn modelId="{37A46183-2B1C-4B83-84CC-0F530D029CA1}" type="presParOf" srcId="{91748030-F58E-454E-A1C6-FCD54CEF3C12}" destId="{C0478EF4-3FF0-419E-B877-7980A41E6975}" srcOrd="0" destOrd="0" presId="urn:microsoft.com/office/officeart/2005/8/layout/chevronAccent+Icon"/>
    <dgm:cxn modelId="{0F1C876B-6D51-4D72-993D-D2E9C6D5A96C}" type="presParOf" srcId="{91748030-F58E-454E-A1C6-FCD54CEF3C12}" destId="{76F89EBE-13D7-4CCF-9AA9-4C1C396926C1}" srcOrd="1" destOrd="0" presId="urn:microsoft.com/office/officeart/2005/8/layout/chevronAccent+Icon"/>
    <dgm:cxn modelId="{FE0F90E0-0C71-4556-A0C0-96D6135AF6B5}" type="presParOf" srcId="{535804BB-0FC5-44E0-9066-404888613CB2}" destId="{F5DBB7BB-F3C2-4112-B4D2-D87A77DB2F79}" srcOrd="3" destOrd="0" presId="urn:microsoft.com/office/officeart/2005/8/layout/chevronAccent+Icon"/>
    <dgm:cxn modelId="{AFF03D2A-5967-48A5-899A-7B3E1E2970A5}" type="presParOf" srcId="{535804BB-0FC5-44E0-9066-404888613CB2}" destId="{0DC611B3-BD30-4C7E-954A-B86EB460A4CD}" srcOrd="4" destOrd="0" presId="urn:microsoft.com/office/officeart/2005/8/layout/chevronAccent+Icon"/>
    <dgm:cxn modelId="{057DFF5F-84DC-43F2-AEC8-A9EB7B963B3B}" type="presParOf" srcId="{0DC611B3-BD30-4C7E-954A-B86EB460A4CD}" destId="{8BEB9468-33CE-4085-83C8-654F42BC3F68}" srcOrd="0" destOrd="0" presId="urn:microsoft.com/office/officeart/2005/8/layout/chevronAccent+Icon"/>
    <dgm:cxn modelId="{B6635A5E-44A7-402F-9276-410D09F111BD}" type="presParOf" srcId="{0DC611B3-BD30-4C7E-954A-B86EB460A4CD}" destId="{5B383A25-82D0-4013-8195-B6E215A46A9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13EC8-4F27-4B3B-9C01-19714BEFD260}">
      <dsp:nvSpPr>
        <dsp:cNvPr id="0" name=""/>
        <dsp:cNvSpPr/>
      </dsp:nvSpPr>
      <dsp:spPr>
        <a:xfrm>
          <a:off x="691236" y="0"/>
          <a:ext cx="3949922" cy="39499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A70913-E613-422C-AE4B-A8EB1E07B760}">
      <dsp:nvSpPr>
        <dsp:cNvPr id="0" name=""/>
        <dsp:cNvSpPr/>
      </dsp:nvSpPr>
      <dsp:spPr>
        <a:xfrm>
          <a:off x="2666197" y="397113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Website Manager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442757"/>
        <a:ext cx="2476161" cy="843732"/>
      </dsp:txXfrm>
    </dsp:sp>
    <dsp:sp modelId="{4834A58D-3C86-4FAB-A29B-14C854CF4C6C}">
      <dsp:nvSpPr>
        <dsp:cNvPr id="0" name=""/>
        <dsp:cNvSpPr/>
      </dsp:nvSpPr>
      <dsp:spPr>
        <a:xfrm>
          <a:off x="2666197" y="1449011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Stadium Manager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1494655"/>
        <a:ext cx="2476161" cy="843732"/>
      </dsp:txXfrm>
    </dsp:sp>
    <dsp:sp modelId="{50181535-36EE-4A39-80FE-CBE33A710656}">
      <dsp:nvSpPr>
        <dsp:cNvPr id="0" name=""/>
        <dsp:cNvSpPr/>
      </dsp:nvSpPr>
      <dsp:spPr>
        <a:xfrm>
          <a:off x="2666197" y="2500910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User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2546554"/>
        <a:ext cx="2476161" cy="843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A8CB0-75C3-4285-B2C7-EA0A4200E832}">
      <dsp:nvSpPr>
        <dsp:cNvPr id="0" name=""/>
        <dsp:cNvSpPr/>
      </dsp:nvSpPr>
      <dsp:spPr>
        <a:xfrm>
          <a:off x="1025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EB95A-616A-4B6A-9B8B-F25EC330DA1B}">
      <dsp:nvSpPr>
        <dsp:cNvPr id="0" name=""/>
        <dsp:cNvSpPr/>
      </dsp:nvSpPr>
      <dsp:spPr>
        <a:xfrm>
          <a:off x="687903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Find available pitches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717024" y="1217484"/>
        <a:ext cx="2116871" cy="936013"/>
      </dsp:txXfrm>
    </dsp:sp>
    <dsp:sp modelId="{C0478EF4-3FF0-419E-B877-7980A41E6975}">
      <dsp:nvSpPr>
        <dsp:cNvPr id="0" name=""/>
        <dsp:cNvSpPr/>
      </dsp:nvSpPr>
      <dsp:spPr>
        <a:xfrm>
          <a:off x="2943151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89EBE-13D7-4CCF-9AA9-4C1C396926C1}">
      <dsp:nvSpPr>
        <dsp:cNvPr id="0" name=""/>
        <dsp:cNvSpPr/>
      </dsp:nvSpPr>
      <dsp:spPr>
        <a:xfrm>
          <a:off x="3630029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Book a pitch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3659150" y="1217484"/>
        <a:ext cx="2116871" cy="936013"/>
      </dsp:txXfrm>
    </dsp:sp>
    <dsp:sp modelId="{8BEB9468-33CE-4085-83C8-654F42BC3F68}">
      <dsp:nvSpPr>
        <dsp:cNvPr id="0" name=""/>
        <dsp:cNvSpPr/>
      </dsp:nvSpPr>
      <dsp:spPr>
        <a:xfrm>
          <a:off x="5885278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83A25-82D0-4013-8195-B6E215A46A92}">
      <dsp:nvSpPr>
        <dsp:cNvPr id="0" name=""/>
        <dsp:cNvSpPr/>
      </dsp:nvSpPr>
      <dsp:spPr>
        <a:xfrm>
          <a:off x="6572156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Update booking detail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6601277" y="1217484"/>
        <a:ext cx="2116871" cy="936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C0026-087B-4003-AB36-C7A24DAEBEBA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B6EE-06C0-492F-9034-AAC72308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70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6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7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05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4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4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7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7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1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6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1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2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6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44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4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hyperlink" Target="http://webbongda.net/" TargetMode="External"/><Relationship Id="rId5" Type="http://schemas.openxmlformats.org/officeDocument/2006/relationships/image" Target="../media/image8.jpeg"/><Relationship Id="rId10" Type="http://schemas.openxmlformats.org/officeDocument/2006/relationships/hyperlink" Target="http://datsan.com.vn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tuyensonsport.v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jfif"/><Relationship Id="rId5" Type="http://schemas.openxmlformats.org/officeDocument/2006/relationships/image" Target="../media/image17.jp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9981" y="475100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Core flow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93758746"/>
              </p:ext>
            </p:extLst>
          </p:nvPr>
        </p:nvGraphicFramePr>
        <p:xfrm>
          <a:off x="1716505" y="2037347"/>
          <a:ext cx="8748295" cy="312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14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Demonstration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89" y="1985877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15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Questions &amp; Answers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14" y="2186737"/>
            <a:ext cx="5102392" cy="3061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068" y="5475499"/>
            <a:ext cx="4357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Thanks for your listening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75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About us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Supervisor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Lại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>
                <a:latin typeface="Myriad Pro" panose="020B0503030403020204" pitchFamily="34" charset="0"/>
              </a:rPr>
              <a:t>H</a:t>
            </a:r>
            <a:r>
              <a:rPr lang="en-US" sz="2800" b="1" dirty="0" err="1" smtClean="0">
                <a:latin typeface="Myriad Pro" panose="020B0503030403020204" pitchFamily="34" charset="0"/>
              </a:rPr>
              <a:t>ùng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Leader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Duy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Phương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Hữu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Hoàng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Giang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Thịnh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Quốc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Khánh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2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3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Contents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Problems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Solutions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552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Football Pitches Booking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Demonstration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Questions &amp; Answers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58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Problems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What do users need?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1813" y="5465062"/>
            <a:ext cx="3091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Improving the health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Saving time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2" y="3098042"/>
            <a:ext cx="2367020" cy="23670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99008" y="5465062"/>
            <a:ext cx="3383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Football pitches system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Hold football awards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42" y="3098042"/>
            <a:ext cx="2719955" cy="23680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14902" y="2626450"/>
            <a:ext cx="236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Customer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0643" y="2626450"/>
            <a:ext cx="271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Service provider</a:t>
            </a:r>
          </a:p>
        </p:txBody>
      </p:sp>
      <p:sp>
        <p:nvSpPr>
          <p:cNvPr id="28" name="Left-Right Arrow 27"/>
          <p:cNvSpPr/>
          <p:nvPr/>
        </p:nvSpPr>
        <p:spPr>
          <a:xfrm>
            <a:off x="4413960" y="3798979"/>
            <a:ext cx="3384644" cy="965145"/>
          </a:xfrm>
          <a:prstGeom prst="left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 Cond" panose="020B0506030403020204" pitchFamily="34" charset="0"/>
              </a:rPr>
              <a:t>Services</a:t>
            </a:r>
            <a:endParaRPr lang="en-US" dirty="0">
              <a:latin typeface="Myriad Pro Cond" panose="020B05060304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3820" y="3436428"/>
            <a:ext cx="182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Problems are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solved?</a:t>
            </a:r>
            <a:endParaRPr lang="en-US" sz="2800" b="1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9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00039 0.10601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  <p:bldP spid="22" grpId="0"/>
      <p:bldP spid="26" grpId="0"/>
      <p:bldP spid="27" grpId="0"/>
      <p:bldP spid="28" grpId="0" animBg="1"/>
      <p:bldP spid="28" grpId="1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33" y="1163265"/>
            <a:ext cx="5364516" cy="4429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981" y="46025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Current 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5886" y="253232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Wasting time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4867" y="2030678"/>
            <a:ext cx="210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Complicated process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0287" y="3903230"/>
            <a:ext cx="25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Ineffective management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8" y="3521497"/>
            <a:ext cx="2434296" cy="23369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31735" y="5592280"/>
            <a:ext cx="16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 Cond" panose="020B0506030403020204" pitchFamily="34" charset="0"/>
              </a:rPr>
              <a:t>Limited choices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7" name="Picture 16" descr="D:\clock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20" y="1163265"/>
            <a:ext cx="1403217" cy="132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08" y="696446"/>
            <a:ext cx="1591238" cy="1329521"/>
          </a:xfrm>
          <a:prstGeom prst="rect">
            <a:avLst/>
          </a:prstGeom>
        </p:spPr>
      </p:pic>
      <p:pic>
        <p:nvPicPr>
          <p:cNvPr id="19" name="Picture 18" descr="D:\MP9004327281-300x20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2526" y="2558574"/>
            <a:ext cx="1787234" cy="136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D:\Choice.jpe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810" y="4364895"/>
            <a:ext cx="1791350" cy="1227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021533" y="5638446"/>
            <a:ext cx="460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 Cond" panose="020B0506030403020204" pitchFamily="34" charset="0"/>
              </a:rPr>
              <a:t>Example: </a:t>
            </a:r>
            <a:r>
              <a:rPr lang="en-US" dirty="0" smtClean="0">
                <a:latin typeface="Myriad Pro Cond" panose="020B0506030403020204" pitchFamily="34" charset="0"/>
                <a:hlinkClick r:id="rId9"/>
              </a:rPr>
              <a:t>tuyensonsport.vn</a:t>
            </a:r>
            <a:r>
              <a:rPr lang="en-US" dirty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0"/>
              </a:rPr>
              <a:t>datsan.com.vn</a:t>
            </a:r>
            <a:r>
              <a:rPr lang="en-US" dirty="0" smtClean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1"/>
              </a:rPr>
              <a:t>webbongda.net</a:t>
            </a:r>
            <a:r>
              <a:rPr lang="en-US" dirty="0" smtClean="0">
                <a:latin typeface="Myriad Pro Cond" panose="020B0506030403020204" pitchFamily="34" charset="0"/>
              </a:rPr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902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Solutions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New system with more improvement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2758150"/>
            <a:ext cx="4064270" cy="3497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2809981"/>
            <a:ext cx="533725" cy="533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6221" y="2846010"/>
            <a:ext cx="188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choices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3482794"/>
            <a:ext cx="533725" cy="533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6221" y="3518823"/>
            <a:ext cx="21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Simple process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155607"/>
            <a:ext cx="533725" cy="533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6221" y="4191636"/>
            <a:ext cx="169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Saving time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828420"/>
            <a:ext cx="533725" cy="53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6221" y="4864449"/>
            <a:ext cx="220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Easy to manage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5501233"/>
            <a:ext cx="533725" cy="533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06221" y="5537262"/>
            <a:ext cx="528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chances to promote and advertise</a:t>
            </a:r>
            <a:endParaRPr lang="en-US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9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Football Pitches Booking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B2B2C business model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59" y="2484068"/>
            <a:ext cx="6100501" cy="40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2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9981" y="475110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Tools and Technologies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19" y="1367298"/>
            <a:ext cx="1967522" cy="15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32" y="2143509"/>
            <a:ext cx="1883229" cy="1883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48" y="1751877"/>
            <a:ext cx="2072453" cy="1883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7" y="1360728"/>
            <a:ext cx="1883229" cy="18832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7" y="3279967"/>
            <a:ext cx="3753002" cy="2347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98" y="4656404"/>
            <a:ext cx="4267200" cy="1195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15" y="4058728"/>
            <a:ext cx="2046317" cy="1534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39328" y="1453757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Grp="1"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591" y="3211377"/>
            <a:ext cx="3395830" cy="12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9981" y="475100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User roles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2648091"/>
              </p:ext>
            </p:extLst>
          </p:nvPr>
        </p:nvGraphicFramePr>
        <p:xfrm>
          <a:off x="3529263" y="1578808"/>
          <a:ext cx="5924883" cy="394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62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527</TotalTime>
  <Words>135</Words>
  <Application>Microsoft Office PowerPoint</Application>
  <PresentationFormat>Widescreen</PresentationFormat>
  <Paragraphs>66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Impact</vt:lpstr>
      <vt:lpstr>Myriad Pro</vt:lpstr>
      <vt:lpstr>Myriad Pro Cond</vt:lpstr>
      <vt:lpstr>Main Event</vt:lpstr>
      <vt:lpstr>Storyboard Layouts</vt:lpstr>
      <vt:lpstr>FOOTBALL PITCHES BOOKING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PITCHES BOOKING</dc:title>
  <dc:creator>Thinh Nguyen Duc</dc:creator>
  <cp:lastModifiedBy>Thinh Nguyen Duc</cp:lastModifiedBy>
  <cp:revision>49</cp:revision>
  <dcterms:created xsi:type="dcterms:W3CDTF">2014-05-16T10:48:37Z</dcterms:created>
  <dcterms:modified xsi:type="dcterms:W3CDTF">2014-05-16T19:35:57Z</dcterms:modified>
</cp:coreProperties>
</file>