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2016 Iowa Alcohol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Sales  Projections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Philip Bradfield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2015 Alcohol Sales Trend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(beer and wine not included).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683100"/>
            <a:ext cx="7620000" cy="31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unty sales 2015.jp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825" y="95100"/>
            <a:ext cx="4286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Growth in sales at rate of 3.4% to 4.8% 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Total sales in 2015 was approximately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$278,000.00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Projected range for total sales for 2016 is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$287,000,000 to  $291,500.000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6300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Considerations: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Population of those over 2016 remains the same.                                         (2014 Iowa pop. growth was only 0.5% - ‘DR’ 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Economy remains stable. (Iowa’s economic growth was slightly negative in the first part of 2015 - ‘DR’)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Prices on alcohol remain the same.  (Strong USD)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No presidential politics in 2017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2016 Alcohol Sales Projection for Iowa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71900" y="187830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Projected range for total sales for 2016 is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$287,000,000 to  $291,500.000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