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7C45FC4-25D9-429C-9905-0CE2F11D3D66}">
  <a:tblStyle styleId="{47C45FC4-25D9-429C-9905-0CE2F11D3D6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Quick intro on what gradient boosting and XGBoost are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Our initial model did incredibly well. It had a 94% accuracy and we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Confusion matrix, deliberately tweaked the threshold to err on the side of caution. So we asked our model to predict cases of WNV if it thought there was even a 10% chance of it occurring.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 of 100 cases, 84 times it was predicted correctly. If we had a perfect model..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Tried to push that line as close to 1.0 as we could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537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THE WEST NILE VIRUS: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WHEN AND WHERE TO SPRAY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83400" y="2045175"/>
            <a:ext cx="85206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Philip Bradfield</a:t>
            </a:r>
          </a:p>
          <a:p>
            <a:pPr lvl="0" algn="l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Parisa Yarandi</a:t>
            </a:r>
          </a:p>
          <a:p>
            <a:pPr lvl="0" algn="l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Ritika Bhasker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used to make a model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+ weather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Latitude, </a:t>
            </a:r>
            <a:r>
              <a:rPr lang="en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</a:t>
            </a:r>
            <a:r>
              <a:rPr lang="en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Species, Max Temperature,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Precip, Wind Speed,  Length of Day,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Variance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 Shot 2017-01-12 at 5.46.04 PM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975" y="1019199"/>
            <a:ext cx="4589325" cy="38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11700" y="3360700"/>
            <a:ext cx="5901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matrix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selection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 our training data through several classification models: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  <a:buFont typeface="Times New Roman"/>
              <a:buChar char="○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Regression, Random Forest, Gradient Boosting Classifiers, XGBoost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  <a:buFont typeface="Times New Roman"/>
              <a:buChar char="○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split our training data into two sections: one to train the initial model, and another to test it (while we had a target we could test against).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Gradient Boosting and XGBoost to be the best classifiers of when and where West Nile virus would be present. 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Decided to use both models.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3072000" y="614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36" name="Shape 136"/>
          <p:cNvGraphicFramePr/>
          <p:nvPr/>
        </p:nvGraphicFramePr>
        <p:xfrm>
          <a:off x="1003725" y="191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{47C45FC4-25D9-429C-9905-0CE2F11D3D66}</a:tableStyleId>
              </a:tblPr>
              <a:tblGrid>
                <a:gridCol w="2413000"/>
                <a:gridCol w="2413000"/>
                <a:gridCol w="2413000"/>
              </a:tblGrid>
              <a:tr h="15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Model predicted present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Model predicted not present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WNV Present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666666"/>
                          </a:solidFill>
                        </a:rPr>
                        <a:t>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35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WNV Not Present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908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2377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Shape 137"/>
          <p:cNvSpPr txBox="1"/>
          <p:nvPr/>
        </p:nvSpPr>
        <p:spPr>
          <a:xfrm>
            <a:off x="327850" y="461025"/>
            <a:ext cx="7735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Confusion Matrix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937" y="152400"/>
            <a:ext cx="572012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Importance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day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wind speed</a:t>
            </a:r>
          </a:p>
          <a:p>
            <a:pPr indent="-381000" lvl="0" marL="45720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temperature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Let’s take a look at Tableau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Future research could look into:</a:t>
            </a:r>
          </a:p>
          <a:p>
            <a:pPr indent="-228600" lvl="1" marL="914400" rtl="0">
              <a:spcBef>
                <a:spcPts val="0"/>
              </a:spcBef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effect of still water locations on mosquito populations (including lakes, ponds, sewers, etc.)</a:t>
            </a:r>
          </a:p>
          <a:p>
            <a:pPr indent="-228600" lvl="1" marL="914400" rtl="0">
              <a:spcBef>
                <a:spcPts val="0"/>
              </a:spcBef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mosquitoes in a given trap.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Looking at how spraying affected mosquito populations over time.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Looking at changing annual temperature and how it affects mosquito population density.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did</a:t>
            </a:r>
          </a:p>
        </p:txBody>
      </p:sp>
      <p:pic>
        <p:nvPicPr>
          <p:cNvPr descr="xgboost_nest140_maxdepth3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9441"/>
            <a:ext cx="9144000" cy="356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478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problem?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literature review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approach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the data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the data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Recommendation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What is the problem?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5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West Nile Virus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: Mosquitoes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Chicago: Mosquito traps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Trap location, weather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where and when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Reference: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475" y="86975"/>
            <a:ext cx="4776150" cy="48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Our approach: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used: XGBoost classifier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for the model: precipitation, wind speed, species, length of day, trap location (long./lat.), temperature variance and maximum temperature.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Target: If trap has a WNV mosquito - yes or no. </a:t>
            </a:r>
            <a:r>
              <a:rPr lang="en" sz="30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200" y="0"/>
            <a:ext cx="5953799" cy="50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261975" y="199600"/>
            <a:ext cx="26571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Locations of mosquito traps across Chicago. The size of the circle relates to the number of WNV </a:t>
            </a: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mosquitoes</a:t>
            </a: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captured.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78850" y="1284600"/>
            <a:ext cx="8586300" cy="3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1502975" y="1858400"/>
            <a:ext cx="7992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530175" y="1650875"/>
            <a:ext cx="5901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we used to make our model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80825" y="2765800"/>
            <a:ext cx="554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provided to test our model </a:t>
            </a:r>
          </a:p>
        </p:txBody>
      </p:sp>
      <p:sp>
        <p:nvSpPr>
          <p:cNvPr id="100" name="Shape 100"/>
          <p:cNvSpPr/>
          <p:nvPr/>
        </p:nvSpPr>
        <p:spPr>
          <a:xfrm>
            <a:off x="1502975" y="2924650"/>
            <a:ext cx="7992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02975" y="3991450"/>
            <a:ext cx="7992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2480825" y="3756400"/>
            <a:ext cx="554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we use for recommendation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 Dataset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058225"/>
            <a:ext cx="7639200" cy="102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-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 dataset includes information about traps (address of the trap, species/number of mosquitoes and if West Nile Virus is present.)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396725" y="2890200"/>
            <a:ext cx="79407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at Tableau: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Data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-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dataset columns have also different Trap information includes (address of the Trap, Species of mosquitoes.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-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dataset does not have any information for the number of mosquitoes.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Times New Roman"/>
              <a:buChar char="-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dataset has 8 type of species.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1-12 at 3.48.33 PM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875" y="2602575"/>
            <a:ext cx="21526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