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Lst>
  <p:notesMasterIdLst>
    <p:notesMasterId r:id="rId16"/>
  </p:notesMasterIdLst>
  <p:sldIdLst>
    <p:sldId id="257" r:id="rId4"/>
    <p:sldId id="258" r:id="rId5"/>
    <p:sldId id="259" r:id="rId6"/>
    <p:sldId id="274" r:id="rId7"/>
    <p:sldId id="263" r:id="rId8"/>
    <p:sldId id="268" r:id="rId9"/>
    <p:sldId id="276" r:id="rId10"/>
    <p:sldId id="277" r:id="rId11"/>
    <p:sldId id="266" r:id="rId12"/>
    <p:sldId id="267" r:id="rId13"/>
    <p:sldId id="273"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74"/>
          </p14:sldIdLst>
        </p14:section>
        <p14:section name="Group Member 1" id="{0860697E-8C4A-43F9-A7C0-C435911657B2}">
          <p14:sldIdLst>
            <p14:sldId id="263"/>
            <p14:sldId id="268"/>
            <p14:sldId id="276"/>
            <p14:sldId id="277"/>
          </p14:sldIdLst>
        </p14:section>
        <p14:section name="Group Member 2" id="{ED02CA79-8112-418E-8BC2-0FD9B68AECB3}">
          <p14:sldIdLst>
            <p14:sldId id="266"/>
            <p14:sldId id="267"/>
            <p14:sldId id="273"/>
            <p14:sldId id="278"/>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2FC6B-9531-4816-B55F-5D2A408AB4C7}" v="549" dt="2020-11-17T17:20:42.958"/>
    <p1510:client id="{C313F597-B4F7-4A88-89D6-9EEC307B39B8}" v="255" dt="2020-11-15T02:02:32.968"/>
    <p1510:client id="{F7D67F39-6F5F-4AA8-9DB5-4081A20E6831}" v="3" dt="2020-11-14T22:43:00.388"/>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Lite" userId="85d897962a827a66" providerId="Windows Live" clId="Web-{5B62FC6B-9531-4816-B55F-5D2A408AB4C7}"/>
    <pc:docChg chg="addSld modSld sldOrd modSection">
      <pc:chgData name="Jan Lite" userId="85d897962a827a66" providerId="Windows Live" clId="Web-{5B62FC6B-9531-4816-B55F-5D2A408AB4C7}" dt="2020-11-17T17:20:42.958" v="548" actId="1076"/>
      <pc:docMkLst>
        <pc:docMk/>
      </pc:docMkLst>
      <pc:sldChg chg="addSp delSp modSp ord">
        <pc:chgData name="Jan Lite" userId="85d897962a827a66" providerId="Windows Live" clId="Web-{5B62FC6B-9531-4816-B55F-5D2A408AB4C7}" dt="2020-11-17T17:18:19.424" v="352"/>
        <pc:sldMkLst>
          <pc:docMk/>
          <pc:sldMk cId="2298825228" sldId="267"/>
        </pc:sldMkLst>
        <pc:spChg chg="add mod">
          <ac:chgData name="Jan Lite" userId="85d897962a827a66" providerId="Windows Live" clId="Web-{5B62FC6B-9531-4816-B55F-5D2A408AB4C7}" dt="2020-11-17T14:09:26.705" v="64" actId="1076"/>
          <ac:spMkLst>
            <pc:docMk/>
            <pc:sldMk cId="2298825228" sldId="267"/>
            <ac:spMk id="4" creationId="{A2E68238-4926-47EA-A9F7-A19790740F86}"/>
          </ac:spMkLst>
        </pc:spChg>
        <pc:spChg chg="del">
          <ac:chgData name="Jan Lite" userId="85d897962a827a66" providerId="Windows Live" clId="Web-{5B62FC6B-9531-4816-B55F-5D2A408AB4C7}" dt="2020-11-17T11:44:59.369" v="3"/>
          <ac:spMkLst>
            <pc:docMk/>
            <pc:sldMk cId="2298825228" sldId="267"/>
            <ac:spMk id="4" creationId="{A7F02C35-A4B7-4062-902C-8B0DDF21D19B}"/>
          </ac:spMkLst>
        </pc:spChg>
        <pc:spChg chg="del">
          <ac:chgData name="Jan Lite" userId="85d897962a827a66" providerId="Windows Live" clId="Web-{5B62FC6B-9531-4816-B55F-5D2A408AB4C7}" dt="2020-11-17T11:44:58.510" v="2"/>
          <ac:spMkLst>
            <pc:docMk/>
            <pc:sldMk cId="2298825228" sldId="267"/>
            <ac:spMk id="10" creationId="{054C8E9F-00CC-4D84-8A68-44ACF848E820}"/>
          </ac:spMkLst>
        </pc:spChg>
        <pc:spChg chg="del">
          <ac:chgData name="Jan Lite" userId="85d897962a827a66" providerId="Windows Live" clId="Web-{5B62FC6B-9531-4816-B55F-5D2A408AB4C7}" dt="2020-11-17T11:44:56.057" v="0"/>
          <ac:spMkLst>
            <pc:docMk/>
            <pc:sldMk cId="2298825228" sldId="267"/>
            <ac:spMk id="12" creationId="{A80C0BD8-B591-4636-8BF4-3B0C848204F4}"/>
          </ac:spMkLst>
        </pc:spChg>
        <pc:spChg chg="del">
          <ac:chgData name="Jan Lite" userId="85d897962a827a66" providerId="Windows Live" clId="Web-{5B62FC6B-9531-4816-B55F-5D2A408AB4C7}" dt="2020-11-17T11:44:56.744" v="1"/>
          <ac:spMkLst>
            <pc:docMk/>
            <pc:sldMk cId="2298825228" sldId="267"/>
            <ac:spMk id="14" creationId="{58B5BBE5-1BD7-48B7-B9E0-FA31EFA87E20}"/>
          </ac:spMkLst>
        </pc:spChg>
        <pc:picChg chg="add del mod">
          <ac:chgData name="Jan Lite" userId="85d897962a827a66" providerId="Windows Live" clId="Web-{5B62FC6B-9531-4816-B55F-5D2A408AB4C7}" dt="2020-11-17T14:09:22.111" v="63" actId="1076"/>
          <ac:picMkLst>
            <pc:docMk/>
            <pc:sldMk cId="2298825228" sldId="267"/>
            <ac:picMk id="3" creationId="{FC0F9C33-9191-41BA-897E-C31777ECF47E}"/>
          </ac:picMkLst>
        </pc:picChg>
      </pc:sldChg>
      <pc:sldChg chg="addSp modSp ord">
        <pc:chgData name="Jan Lite" userId="85d897962a827a66" providerId="Windows Live" clId="Web-{5B62FC6B-9531-4816-B55F-5D2A408AB4C7}" dt="2020-11-17T15:32:47.546" v="348" actId="20577"/>
        <pc:sldMkLst>
          <pc:docMk/>
          <pc:sldMk cId="2229419462" sldId="273"/>
        </pc:sldMkLst>
        <pc:spChg chg="add mod">
          <ac:chgData name="Jan Lite" userId="85d897962a827a66" providerId="Windows Live" clId="Web-{5B62FC6B-9531-4816-B55F-5D2A408AB4C7}" dt="2020-11-17T14:16:19.150" v="334" actId="1076"/>
          <ac:spMkLst>
            <pc:docMk/>
            <pc:sldMk cId="2229419462" sldId="273"/>
            <ac:spMk id="4" creationId="{9AB0ABE7-C673-4422-AEC9-C4A397E0EB8D}"/>
          </ac:spMkLst>
        </pc:spChg>
        <pc:spChg chg="add mod">
          <ac:chgData name="Jan Lite" userId="85d897962a827a66" providerId="Windows Live" clId="Web-{5B62FC6B-9531-4816-B55F-5D2A408AB4C7}" dt="2020-11-17T15:32:47.546" v="348" actId="20577"/>
          <ac:spMkLst>
            <pc:docMk/>
            <pc:sldMk cId="2229419462" sldId="273"/>
            <ac:spMk id="5" creationId="{A8E0AC9B-CB2A-475B-8F95-45115572B566}"/>
          </ac:spMkLst>
        </pc:spChg>
        <pc:picChg chg="add mod">
          <ac:chgData name="Jan Lite" userId="85d897962a827a66" providerId="Windows Live" clId="Web-{5B62FC6B-9531-4816-B55F-5D2A408AB4C7}" dt="2020-11-17T14:15:54.884" v="322" actId="1076"/>
          <ac:picMkLst>
            <pc:docMk/>
            <pc:sldMk cId="2229419462" sldId="273"/>
            <ac:picMk id="3" creationId="{F7BEABC4-9E0C-418F-AF5B-895455836A7A}"/>
          </ac:picMkLst>
        </pc:picChg>
      </pc:sldChg>
      <pc:sldChg chg="delSp modSp new">
        <pc:chgData name="Jan Lite" userId="85d897962a827a66" providerId="Windows Live" clId="Web-{5B62FC6B-9531-4816-B55F-5D2A408AB4C7}" dt="2020-11-17T17:20:42.958" v="548" actId="1076"/>
        <pc:sldMkLst>
          <pc:docMk/>
          <pc:sldMk cId="1678515752" sldId="278"/>
        </pc:sldMkLst>
        <pc:spChg chg="mod">
          <ac:chgData name="Jan Lite" userId="85d897962a827a66" providerId="Windows Live" clId="Web-{5B62FC6B-9531-4816-B55F-5D2A408AB4C7}" dt="2020-11-17T17:20:36.645" v="545" actId="20577"/>
          <ac:spMkLst>
            <pc:docMk/>
            <pc:sldMk cId="1678515752" sldId="278"/>
            <ac:spMk id="2" creationId="{A811EAD7-AC31-49C9-A593-0C2626205F64}"/>
          </ac:spMkLst>
        </pc:spChg>
        <pc:spChg chg="mod">
          <ac:chgData name="Jan Lite" userId="85d897962a827a66" providerId="Windows Live" clId="Web-{5B62FC6B-9531-4816-B55F-5D2A408AB4C7}" dt="2020-11-17T17:20:42.958" v="548" actId="1076"/>
          <ac:spMkLst>
            <pc:docMk/>
            <pc:sldMk cId="1678515752" sldId="278"/>
            <ac:spMk id="3" creationId="{F369B7ED-F584-42BC-95F2-5AD21591EA23}"/>
          </ac:spMkLst>
        </pc:spChg>
        <pc:spChg chg="del">
          <ac:chgData name="Jan Lite" userId="85d897962a827a66" providerId="Windows Live" clId="Web-{5B62FC6B-9531-4816-B55F-5D2A408AB4C7}" dt="2020-11-17T17:19:16.909" v="354"/>
          <ac:spMkLst>
            <pc:docMk/>
            <pc:sldMk cId="1678515752" sldId="278"/>
            <ac:spMk id="4" creationId="{73CF0554-7242-4CEC-B58A-5890423007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CAD45-34C5-4A3A-A9C8-DC1A507303E1}" type="doc">
      <dgm:prSet loTypeId="urn:microsoft.com/office/officeart/2005/8/layout/radial5" loCatId="cycle" qsTypeId="urn:microsoft.com/office/officeart/2005/8/quickstyle/simple5" qsCatId="simple" csTypeId="urn:microsoft.com/office/officeart/2005/8/colors/colorful1" csCatId="colorful" phldr="1"/>
      <dgm:spPr/>
      <dgm:t>
        <a:bodyPr/>
        <a:lstStyle/>
        <a:p>
          <a:endParaRPr lang="en-US"/>
        </a:p>
      </dgm:t>
    </dgm:pt>
    <dgm:pt modelId="{9BA935A3-04A9-4B23-BB8D-879DFDC6A734}">
      <dgm:prSet phldrT="[Text]" phldr="0"/>
      <dgm:spPr/>
      <dgm:t>
        <a:bodyPr/>
        <a:lstStyle/>
        <a:p>
          <a:pPr rtl="0"/>
          <a:r>
            <a:rPr lang="en-US">
              <a:latin typeface="Trebuchet MS" panose="020B0603020202020204"/>
            </a:rPr>
            <a:t>Simplifies Schecduling</a:t>
          </a:r>
          <a:endParaRPr lang="en-US"/>
        </a:p>
      </dgm:t>
    </dgm:pt>
    <dgm:pt modelId="{4A94DC72-3913-4A63-A376-2160E1199692}" type="parTrans" cxnId="{8880425F-0418-485F-AFC4-A7526B16E06F}">
      <dgm:prSet/>
      <dgm:spPr/>
      <dgm:t>
        <a:bodyPr/>
        <a:lstStyle/>
        <a:p>
          <a:endParaRPr lang="en-US"/>
        </a:p>
      </dgm:t>
    </dgm:pt>
    <dgm:pt modelId="{BF2C90C1-AD14-4273-9BD1-BA5463A827DB}" type="sibTrans" cxnId="{8880425F-0418-485F-AFC4-A7526B16E06F}">
      <dgm:prSet/>
      <dgm:spPr/>
      <dgm:t>
        <a:bodyPr/>
        <a:lstStyle/>
        <a:p>
          <a:endParaRPr lang="en-US"/>
        </a:p>
      </dgm:t>
    </dgm:pt>
    <dgm:pt modelId="{DD4278EE-4C1E-4352-A323-AF21603BE3A9}">
      <dgm:prSet phldrT="[Text]" phldr="0"/>
      <dgm:spPr/>
      <dgm:t>
        <a:bodyPr/>
        <a:lstStyle/>
        <a:p>
          <a:pPr rtl="0"/>
          <a:r>
            <a:rPr lang="en-US">
              <a:latin typeface="Trebuchet MS" panose="020B0603020202020204"/>
            </a:rPr>
            <a:t>Easy organization</a:t>
          </a:r>
          <a:endParaRPr lang="en-US"/>
        </a:p>
      </dgm:t>
    </dgm:pt>
    <dgm:pt modelId="{80D8E021-65F4-4C16-B563-A60F95C9C20A}" type="parTrans" cxnId="{4FFDD524-20C5-4A97-8759-552E24B13145}">
      <dgm:prSet/>
      <dgm:spPr/>
      <dgm:t>
        <a:bodyPr/>
        <a:lstStyle/>
        <a:p>
          <a:endParaRPr lang="en-US"/>
        </a:p>
      </dgm:t>
    </dgm:pt>
    <dgm:pt modelId="{6A247073-EC2F-4AB5-A8C2-BFBCFF89A4BC}" type="sibTrans" cxnId="{4FFDD524-20C5-4A97-8759-552E24B13145}">
      <dgm:prSet/>
      <dgm:spPr/>
      <dgm:t>
        <a:bodyPr/>
        <a:lstStyle/>
        <a:p>
          <a:endParaRPr lang="en-US"/>
        </a:p>
      </dgm:t>
    </dgm:pt>
    <dgm:pt modelId="{672E524D-AE9F-4BC2-85C2-0551A46A2368}">
      <dgm:prSet phldrT="[Text]"/>
      <dgm:spPr/>
      <dgm:t>
        <a:bodyPr/>
        <a:lstStyle/>
        <a:p>
          <a:pPr rtl="0"/>
          <a:r>
            <a:rPr lang="en-US">
              <a:latin typeface="Trebuchet MS" panose="020B0603020202020204"/>
            </a:rPr>
            <a:t>Information access</a:t>
          </a:r>
          <a:endParaRPr lang="en-US"/>
        </a:p>
      </dgm:t>
    </dgm:pt>
    <dgm:pt modelId="{06F92D0F-BA7C-4371-AC94-AAE3D8A83FF2}" type="parTrans" cxnId="{F12C13BF-E46D-464F-9303-4A688027249B}">
      <dgm:prSet/>
      <dgm:spPr/>
      <dgm:t>
        <a:bodyPr/>
        <a:lstStyle/>
        <a:p>
          <a:endParaRPr lang="en-US"/>
        </a:p>
      </dgm:t>
    </dgm:pt>
    <dgm:pt modelId="{D56E4B94-C2F5-4070-BFAC-1CB0DCB34B05}" type="sibTrans" cxnId="{F12C13BF-E46D-464F-9303-4A688027249B}">
      <dgm:prSet/>
      <dgm:spPr/>
      <dgm:t>
        <a:bodyPr/>
        <a:lstStyle/>
        <a:p>
          <a:endParaRPr lang="en-US"/>
        </a:p>
      </dgm:t>
    </dgm:pt>
    <dgm:pt modelId="{B6750297-69D2-436A-989E-0AA81A9DF788}">
      <dgm:prSet phldrT="[Text]" phldr="0"/>
      <dgm:spPr/>
      <dgm:t>
        <a:bodyPr/>
        <a:lstStyle/>
        <a:p>
          <a:pPr rtl="0"/>
          <a:r>
            <a:rPr lang="en-US">
              <a:latin typeface="Trebuchet MS" panose="020B0603020202020204"/>
            </a:rPr>
            <a:t>Patient tracking</a:t>
          </a:r>
          <a:endParaRPr lang="en-US"/>
        </a:p>
      </dgm:t>
    </dgm:pt>
    <dgm:pt modelId="{0F7F63C8-BB26-46C8-9F76-A91D5A713A59}" type="parTrans" cxnId="{5DB41A54-95F1-4BE0-AC8F-9D06E91FF502}">
      <dgm:prSet/>
      <dgm:spPr/>
      <dgm:t>
        <a:bodyPr/>
        <a:lstStyle/>
        <a:p>
          <a:endParaRPr lang="en-US"/>
        </a:p>
      </dgm:t>
    </dgm:pt>
    <dgm:pt modelId="{C8BA1F4C-E906-4404-8BEF-B4C730EEA2D9}" type="sibTrans" cxnId="{5DB41A54-95F1-4BE0-AC8F-9D06E91FF502}">
      <dgm:prSet/>
      <dgm:spPr/>
      <dgm:t>
        <a:bodyPr/>
        <a:lstStyle/>
        <a:p>
          <a:endParaRPr lang="en-US"/>
        </a:p>
      </dgm:t>
    </dgm:pt>
    <dgm:pt modelId="{E0E51D41-332B-4366-8352-07A93F49CEB2}">
      <dgm:prSet phldr="0"/>
      <dgm:spPr/>
      <dgm:t>
        <a:bodyPr/>
        <a:lstStyle/>
        <a:p>
          <a:pPr rtl="0"/>
          <a:r>
            <a:rPr lang="en-US">
              <a:latin typeface="Trebuchet MS" panose="020B0603020202020204"/>
            </a:rPr>
            <a:t>HealthLink</a:t>
          </a:r>
        </a:p>
      </dgm:t>
    </dgm:pt>
    <dgm:pt modelId="{2C043F18-A4D7-4E78-BAD9-804B2A30DE98}" type="parTrans" cxnId="{EE6C4981-0527-4931-85F8-4670A01EA2E6}">
      <dgm:prSet/>
      <dgm:spPr/>
      <dgm:t>
        <a:bodyPr/>
        <a:lstStyle/>
        <a:p>
          <a:endParaRPr lang="en-US"/>
        </a:p>
      </dgm:t>
    </dgm:pt>
    <dgm:pt modelId="{1C1121F3-AFBE-48C2-8830-AA08E4A6A1D5}" type="sibTrans" cxnId="{EE6C4981-0527-4931-85F8-4670A01EA2E6}">
      <dgm:prSet/>
      <dgm:spPr/>
      <dgm:t>
        <a:bodyPr/>
        <a:lstStyle/>
        <a:p>
          <a:endParaRPr lang="en-US"/>
        </a:p>
      </dgm:t>
    </dgm:pt>
    <dgm:pt modelId="{4D759782-2A99-41F0-B9C3-03A336EFA980}" type="pres">
      <dgm:prSet presAssocID="{153CAD45-34C5-4A3A-A9C8-DC1A507303E1}" presName="Name0" presStyleCnt="0">
        <dgm:presLayoutVars>
          <dgm:chMax val="1"/>
          <dgm:dir/>
          <dgm:animLvl val="ctr"/>
          <dgm:resizeHandles val="exact"/>
        </dgm:presLayoutVars>
      </dgm:prSet>
      <dgm:spPr/>
    </dgm:pt>
    <dgm:pt modelId="{628405C9-41C1-4616-A717-04F9F24E9268}" type="pres">
      <dgm:prSet presAssocID="{E0E51D41-332B-4366-8352-07A93F49CEB2}" presName="centerShape" presStyleLbl="node0" presStyleIdx="0" presStyleCnt="1"/>
      <dgm:spPr/>
    </dgm:pt>
    <dgm:pt modelId="{12C41FCC-8362-4CE7-B7EA-8BA414AA3603}" type="pres">
      <dgm:prSet presAssocID="{4A94DC72-3913-4A63-A376-2160E1199692}" presName="parTrans" presStyleLbl="sibTrans2D1" presStyleIdx="0" presStyleCnt="4"/>
      <dgm:spPr/>
    </dgm:pt>
    <dgm:pt modelId="{B7909ED7-C0FD-4412-B4C3-1CFF26076223}" type="pres">
      <dgm:prSet presAssocID="{4A94DC72-3913-4A63-A376-2160E1199692}" presName="connectorText" presStyleLbl="sibTrans2D1" presStyleIdx="0" presStyleCnt="4"/>
      <dgm:spPr/>
    </dgm:pt>
    <dgm:pt modelId="{69DB9C71-1808-4987-9596-5F0BFCA511C4}" type="pres">
      <dgm:prSet presAssocID="{9BA935A3-04A9-4B23-BB8D-879DFDC6A734}" presName="node" presStyleLbl="node1" presStyleIdx="0" presStyleCnt="4">
        <dgm:presLayoutVars>
          <dgm:bulletEnabled val="1"/>
        </dgm:presLayoutVars>
      </dgm:prSet>
      <dgm:spPr/>
    </dgm:pt>
    <dgm:pt modelId="{B9E7A58B-3C03-4A39-970B-F3AEB9103DD0}" type="pres">
      <dgm:prSet presAssocID="{80D8E021-65F4-4C16-B563-A60F95C9C20A}" presName="parTrans" presStyleLbl="sibTrans2D1" presStyleIdx="1" presStyleCnt="4"/>
      <dgm:spPr/>
    </dgm:pt>
    <dgm:pt modelId="{DD141C22-F4C2-4379-93F3-4B578563AD10}" type="pres">
      <dgm:prSet presAssocID="{80D8E021-65F4-4C16-B563-A60F95C9C20A}" presName="connectorText" presStyleLbl="sibTrans2D1" presStyleIdx="1" presStyleCnt="4"/>
      <dgm:spPr/>
    </dgm:pt>
    <dgm:pt modelId="{5B7556FD-E22E-43A1-91BE-040F53F0C93A}" type="pres">
      <dgm:prSet presAssocID="{DD4278EE-4C1E-4352-A323-AF21603BE3A9}" presName="node" presStyleLbl="node1" presStyleIdx="1" presStyleCnt="4">
        <dgm:presLayoutVars>
          <dgm:bulletEnabled val="1"/>
        </dgm:presLayoutVars>
      </dgm:prSet>
      <dgm:spPr/>
    </dgm:pt>
    <dgm:pt modelId="{602E5A3B-217E-4B5F-AF26-4398A68427C1}" type="pres">
      <dgm:prSet presAssocID="{06F92D0F-BA7C-4371-AC94-AAE3D8A83FF2}" presName="parTrans" presStyleLbl="sibTrans2D1" presStyleIdx="2" presStyleCnt="4"/>
      <dgm:spPr/>
    </dgm:pt>
    <dgm:pt modelId="{194B9623-60BA-45DF-8814-B82F21B91BC5}" type="pres">
      <dgm:prSet presAssocID="{06F92D0F-BA7C-4371-AC94-AAE3D8A83FF2}" presName="connectorText" presStyleLbl="sibTrans2D1" presStyleIdx="2" presStyleCnt="4"/>
      <dgm:spPr/>
    </dgm:pt>
    <dgm:pt modelId="{69CA5644-F7C4-48E0-864B-9D45C909BC5B}" type="pres">
      <dgm:prSet presAssocID="{672E524D-AE9F-4BC2-85C2-0551A46A2368}" presName="node" presStyleLbl="node1" presStyleIdx="2" presStyleCnt="4">
        <dgm:presLayoutVars>
          <dgm:bulletEnabled val="1"/>
        </dgm:presLayoutVars>
      </dgm:prSet>
      <dgm:spPr/>
    </dgm:pt>
    <dgm:pt modelId="{116498DE-4C23-4760-ACB2-66571FCA93A4}" type="pres">
      <dgm:prSet presAssocID="{0F7F63C8-BB26-46C8-9F76-A91D5A713A59}" presName="parTrans" presStyleLbl="sibTrans2D1" presStyleIdx="3" presStyleCnt="4"/>
      <dgm:spPr/>
    </dgm:pt>
    <dgm:pt modelId="{C2FC5B6E-1D0E-494F-8533-3A67614B25B5}" type="pres">
      <dgm:prSet presAssocID="{0F7F63C8-BB26-46C8-9F76-A91D5A713A59}" presName="connectorText" presStyleLbl="sibTrans2D1" presStyleIdx="3" presStyleCnt="4"/>
      <dgm:spPr/>
    </dgm:pt>
    <dgm:pt modelId="{5B79DCF3-6319-4125-B197-09FEF5F5B1D8}" type="pres">
      <dgm:prSet presAssocID="{B6750297-69D2-436A-989E-0AA81A9DF788}" presName="node" presStyleLbl="node1" presStyleIdx="3" presStyleCnt="4">
        <dgm:presLayoutVars>
          <dgm:bulletEnabled val="1"/>
        </dgm:presLayoutVars>
      </dgm:prSet>
      <dgm:spPr/>
    </dgm:pt>
  </dgm:ptLst>
  <dgm:cxnLst>
    <dgm:cxn modelId="{49FD5200-BD3C-409C-B09B-56E32D4BCB5E}" type="presOf" srcId="{4A94DC72-3913-4A63-A376-2160E1199692}" destId="{12C41FCC-8362-4CE7-B7EA-8BA414AA3603}" srcOrd="0" destOrd="0" presId="urn:microsoft.com/office/officeart/2005/8/layout/radial5"/>
    <dgm:cxn modelId="{A255F802-ADE1-4C06-93D9-E31DA38B8280}" type="presOf" srcId="{672E524D-AE9F-4BC2-85C2-0551A46A2368}" destId="{69CA5644-F7C4-48E0-864B-9D45C909BC5B}" srcOrd="0" destOrd="0" presId="urn:microsoft.com/office/officeart/2005/8/layout/radial5"/>
    <dgm:cxn modelId="{EED8EC0C-F1C2-44F2-BD90-F670CE3597A6}" type="presOf" srcId="{E0E51D41-332B-4366-8352-07A93F49CEB2}" destId="{628405C9-41C1-4616-A717-04F9F24E9268}" srcOrd="0" destOrd="0" presId="urn:microsoft.com/office/officeart/2005/8/layout/radial5"/>
    <dgm:cxn modelId="{7DDD0E17-FC1C-432B-85FD-048E3B3AC4BD}" type="presOf" srcId="{153CAD45-34C5-4A3A-A9C8-DC1A507303E1}" destId="{4D759782-2A99-41F0-B9C3-03A336EFA980}" srcOrd="0" destOrd="0" presId="urn:microsoft.com/office/officeart/2005/8/layout/radial5"/>
    <dgm:cxn modelId="{58CF7921-EF6B-49E0-8FA9-CFF8B42748DB}" type="presOf" srcId="{06F92D0F-BA7C-4371-AC94-AAE3D8A83FF2}" destId="{602E5A3B-217E-4B5F-AF26-4398A68427C1}" srcOrd="0" destOrd="0" presId="urn:microsoft.com/office/officeart/2005/8/layout/radial5"/>
    <dgm:cxn modelId="{4FFDD524-20C5-4A97-8759-552E24B13145}" srcId="{E0E51D41-332B-4366-8352-07A93F49CEB2}" destId="{DD4278EE-4C1E-4352-A323-AF21603BE3A9}" srcOrd="1" destOrd="0" parTransId="{80D8E021-65F4-4C16-B563-A60F95C9C20A}" sibTransId="{6A247073-EC2F-4AB5-A8C2-BFBCFF89A4BC}"/>
    <dgm:cxn modelId="{220FAF36-A38E-48D5-A55D-E01B0796E0A2}" type="presOf" srcId="{DD4278EE-4C1E-4352-A323-AF21603BE3A9}" destId="{5B7556FD-E22E-43A1-91BE-040F53F0C93A}" srcOrd="0" destOrd="0" presId="urn:microsoft.com/office/officeart/2005/8/layout/radial5"/>
    <dgm:cxn modelId="{580B6C3C-BB24-44B3-8810-0C2D82AC49C8}" type="presOf" srcId="{B6750297-69D2-436A-989E-0AA81A9DF788}" destId="{5B79DCF3-6319-4125-B197-09FEF5F5B1D8}" srcOrd="0" destOrd="0" presId="urn:microsoft.com/office/officeart/2005/8/layout/radial5"/>
    <dgm:cxn modelId="{BE386A5B-68A7-4A78-B45E-E9C058BAC314}" type="presOf" srcId="{9BA935A3-04A9-4B23-BB8D-879DFDC6A734}" destId="{69DB9C71-1808-4987-9596-5F0BFCA511C4}" srcOrd="0" destOrd="0" presId="urn:microsoft.com/office/officeart/2005/8/layout/radial5"/>
    <dgm:cxn modelId="{8880425F-0418-485F-AFC4-A7526B16E06F}" srcId="{E0E51D41-332B-4366-8352-07A93F49CEB2}" destId="{9BA935A3-04A9-4B23-BB8D-879DFDC6A734}" srcOrd="0" destOrd="0" parTransId="{4A94DC72-3913-4A63-A376-2160E1199692}" sibTransId="{BF2C90C1-AD14-4273-9BD1-BA5463A827DB}"/>
    <dgm:cxn modelId="{83BB8370-8A87-4400-ADC4-95F660EA3682}" type="presOf" srcId="{0F7F63C8-BB26-46C8-9F76-A91D5A713A59}" destId="{C2FC5B6E-1D0E-494F-8533-3A67614B25B5}" srcOrd="1" destOrd="0" presId="urn:microsoft.com/office/officeart/2005/8/layout/radial5"/>
    <dgm:cxn modelId="{F615F253-13EB-4FA7-9AAB-B28916D0A372}" type="presOf" srcId="{80D8E021-65F4-4C16-B563-A60F95C9C20A}" destId="{B9E7A58B-3C03-4A39-970B-F3AEB9103DD0}" srcOrd="0" destOrd="0" presId="urn:microsoft.com/office/officeart/2005/8/layout/radial5"/>
    <dgm:cxn modelId="{5DB41A54-95F1-4BE0-AC8F-9D06E91FF502}" srcId="{E0E51D41-332B-4366-8352-07A93F49CEB2}" destId="{B6750297-69D2-436A-989E-0AA81A9DF788}" srcOrd="3" destOrd="0" parTransId="{0F7F63C8-BB26-46C8-9F76-A91D5A713A59}" sibTransId="{C8BA1F4C-E906-4404-8BEF-B4C730EEA2D9}"/>
    <dgm:cxn modelId="{EE6C4981-0527-4931-85F8-4670A01EA2E6}" srcId="{153CAD45-34C5-4A3A-A9C8-DC1A507303E1}" destId="{E0E51D41-332B-4366-8352-07A93F49CEB2}" srcOrd="0" destOrd="0" parTransId="{2C043F18-A4D7-4E78-BAD9-804B2A30DE98}" sibTransId="{1C1121F3-AFBE-48C2-8830-AA08E4A6A1D5}"/>
    <dgm:cxn modelId="{F12C13BF-E46D-464F-9303-4A688027249B}" srcId="{E0E51D41-332B-4366-8352-07A93F49CEB2}" destId="{672E524D-AE9F-4BC2-85C2-0551A46A2368}" srcOrd="2" destOrd="0" parTransId="{06F92D0F-BA7C-4371-AC94-AAE3D8A83FF2}" sibTransId="{D56E4B94-C2F5-4070-BFAC-1CB0DCB34B05}"/>
    <dgm:cxn modelId="{BCC666D7-2F06-487D-8326-98BBF9AA62E4}" type="presOf" srcId="{4A94DC72-3913-4A63-A376-2160E1199692}" destId="{B7909ED7-C0FD-4412-B4C3-1CFF26076223}" srcOrd="1" destOrd="0" presId="urn:microsoft.com/office/officeart/2005/8/layout/radial5"/>
    <dgm:cxn modelId="{C9F85CE0-D372-4493-873B-AFF3FCFB419F}" type="presOf" srcId="{06F92D0F-BA7C-4371-AC94-AAE3D8A83FF2}" destId="{194B9623-60BA-45DF-8814-B82F21B91BC5}" srcOrd="1" destOrd="0" presId="urn:microsoft.com/office/officeart/2005/8/layout/radial5"/>
    <dgm:cxn modelId="{699D33E5-AB14-4BB6-9A3D-BBD71A83F6F5}" type="presOf" srcId="{0F7F63C8-BB26-46C8-9F76-A91D5A713A59}" destId="{116498DE-4C23-4760-ACB2-66571FCA93A4}" srcOrd="0" destOrd="0" presId="urn:microsoft.com/office/officeart/2005/8/layout/radial5"/>
    <dgm:cxn modelId="{A6B73EF3-4986-4BFC-B4EF-25E452920416}" type="presOf" srcId="{80D8E021-65F4-4C16-B563-A60F95C9C20A}" destId="{DD141C22-F4C2-4379-93F3-4B578563AD10}" srcOrd="1" destOrd="0" presId="urn:microsoft.com/office/officeart/2005/8/layout/radial5"/>
    <dgm:cxn modelId="{5127ACDE-CB48-462B-BD21-6616FA34D724}" type="presParOf" srcId="{4D759782-2A99-41F0-B9C3-03A336EFA980}" destId="{628405C9-41C1-4616-A717-04F9F24E9268}" srcOrd="0" destOrd="0" presId="urn:microsoft.com/office/officeart/2005/8/layout/radial5"/>
    <dgm:cxn modelId="{88A412BF-3D96-4213-B82F-186C561E4860}" type="presParOf" srcId="{4D759782-2A99-41F0-B9C3-03A336EFA980}" destId="{12C41FCC-8362-4CE7-B7EA-8BA414AA3603}" srcOrd="1" destOrd="0" presId="urn:microsoft.com/office/officeart/2005/8/layout/radial5"/>
    <dgm:cxn modelId="{8FD67175-FF6B-4926-86C0-7756E2E51B6F}" type="presParOf" srcId="{12C41FCC-8362-4CE7-B7EA-8BA414AA3603}" destId="{B7909ED7-C0FD-4412-B4C3-1CFF26076223}" srcOrd="0" destOrd="0" presId="urn:microsoft.com/office/officeart/2005/8/layout/radial5"/>
    <dgm:cxn modelId="{0E9BD64B-FA5E-404D-8C73-47966520FCFA}" type="presParOf" srcId="{4D759782-2A99-41F0-B9C3-03A336EFA980}" destId="{69DB9C71-1808-4987-9596-5F0BFCA511C4}" srcOrd="2" destOrd="0" presId="urn:microsoft.com/office/officeart/2005/8/layout/radial5"/>
    <dgm:cxn modelId="{B0BBC7B6-C2B7-4432-BE2F-1D3297FBB454}" type="presParOf" srcId="{4D759782-2A99-41F0-B9C3-03A336EFA980}" destId="{B9E7A58B-3C03-4A39-970B-F3AEB9103DD0}" srcOrd="3" destOrd="0" presId="urn:microsoft.com/office/officeart/2005/8/layout/radial5"/>
    <dgm:cxn modelId="{80B6BB0F-AA66-4AA7-A25D-C388CFD67A25}" type="presParOf" srcId="{B9E7A58B-3C03-4A39-970B-F3AEB9103DD0}" destId="{DD141C22-F4C2-4379-93F3-4B578563AD10}" srcOrd="0" destOrd="0" presId="urn:microsoft.com/office/officeart/2005/8/layout/radial5"/>
    <dgm:cxn modelId="{C58B49D5-A27F-46DB-A3FA-5F9F55D68BBA}" type="presParOf" srcId="{4D759782-2A99-41F0-B9C3-03A336EFA980}" destId="{5B7556FD-E22E-43A1-91BE-040F53F0C93A}" srcOrd="4" destOrd="0" presId="urn:microsoft.com/office/officeart/2005/8/layout/radial5"/>
    <dgm:cxn modelId="{3180AAC4-1149-4C6A-B8C9-C0247AF4F352}" type="presParOf" srcId="{4D759782-2A99-41F0-B9C3-03A336EFA980}" destId="{602E5A3B-217E-4B5F-AF26-4398A68427C1}" srcOrd="5" destOrd="0" presId="urn:microsoft.com/office/officeart/2005/8/layout/radial5"/>
    <dgm:cxn modelId="{25E55619-BF1A-4381-BBC8-09F8F135906A}" type="presParOf" srcId="{602E5A3B-217E-4B5F-AF26-4398A68427C1}" destId="{194B9623-60BA-45DF-8814-B82F21B91BC5}" srcOrd="0" destOrd="0" presId="urn:microsoft.com/office/officeart/2005/8/layout/radial5"/>
    <dgm:cxn modelId="{7245AF2B-1074-4E06-8F67-718FA9406070}" type="presParOf" srcId="{4D759782-2A99-41F0-B9C3-03A336EFA980}" destId="{69CA5644-F7C4-48E0-864B-9D45C909BC5B}" srcOrd="6" destOrd="0" presId="urn:microsoft.com/office/officeart/2005/8/layout/radial5"/>
    <dgm:cxn modelId="{F7715725-37C7-4040-A2FE-DBF5B3F9AD4F}" type="presParOf" srcId="{4D759782-2A99-41F0-B9C3-03A336EFA980}" destId="{116498DE-4C23-4760-ACB2-66571FCA93A4}" srcOrd="7" destOrd="0" presId="urn:microsoft.com/office/officeart/2005/8/layout/radial5"/>
    <dgm:cxn modelId="{DD3975AB-1E39-44DF-AAF0-8379D3016687}" type="presParOf" srcId="{116498DE-4C23-4760-ACB2-66571FCA93A4}" destId="{C2FC5B6E-1D0E-494F-8533-3A67614B25B5}" srcOrd="0" destOrd="0" presId="urn:microsoft.com/office/officeart/2005/8/layout/radial5"/>
    <dgm:cxn modelId="{B663EA24-9CC0-4FF5-9F95-24EBD07CF78B}" type="presParOf" srcId="{4D759782-2A99-41F0-B9C3-03A336EFA980}" destId="{5B79DCF3-6319-4125-B197-09FEF5F5B1D8}" srcOrd="8"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405C9-41C1-4616-A717-04F9F24E9268}">
      <dsp:nvSpPr>
        <dsp:cNvPr id="0" name=""/>
        <dsp:cNvSpPr/>
      </dsp:nvSpPr>
      <dsp:spPr>
        <a:xfrm>
          <a:off x="2762143" y="1651600"/>
          <a:ext cx="1000031" cy="1000031"/>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Trebuchet MS" panose="020B0603020202020204"/>
            </a:rPr>
            <a:t>HealthLink</a:t>
          </a:r>
        </a:p>
      </dsp:txBody>
      <dsp:txXfrm>
        <a:off x="2908594" y="1798051"/>
        <a:ext cx="707129" cy="707129"/>
      </dsp:txXfrm>
    </dsp:sp>
    <dsp:sp modelId="{12C41FCC-8362-4CE7-B7EA-8BA414AA3603}">
      <dsp:nvSpPr>
        <dsp:cNvPr id="0" name=""/>
        <dsp:cNvSpPr/>
      </dsp:nvSpPr>
      <dsp:spPr>
        <a:xfrm rot="16200000">
          <a:off x="3155513" y="1286414"/>
          <a:ext cx="213290" cy="340010"/>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187507" y="1386410"/>
        <a:ext cx="149303" cy="204006"/>
      </dsp:txXfrm>
    </dsp:sp>
    <dsp:sp modelId="{69DB9C71-1808-4987-9596-5F0BFCA511C4}">
      <dsp:nvSpPr>
        <dsp:cNvPr id="0" name=""/>
        <dsp:cNvSpPr/>
      </dsp:nvSpPr>
      <dsp:spPr>
        <a:xfrm>
          <a:off x="2641045" y="6938"/>
          <a:ext cx="1242226" cy="1242226"/>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Trebuchet MS" panose="020B0603020202020204"/>
            </a:rPr>
            <a:t>Simplifies Schecduling</a:t>
          </a:r>
          <a:endParaRPr lang="en-US" sz="1100" kern="1200"/>
        </a:p>
      </dsp:txBody>
      <dsp:txXfrm>
        <a:off x="2822965" y="188858"/>
        <a:ext cx="878386" cy="878386"/>
      </dsp:txXfrm>
    </dsp:sp>
    <dsp:sp modelId="{B9E7A58B-3C03-4A39-970B-F3AEB9103DD0}">
      <dsp:nvSpPr>
        <dsp:cNvPr id="0" name=""/>
        <dsp:cNvSpPr/>
      </dsp:nvSpPr>
      <dsp:spPr>
        <a:xfrm>
          <a:off x="3850710" y="1981610"/>
          <a:ext cx="213290" cy="340010"/>
        </a:xfrm>
        <a:prstGeom prst="righ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850710" y="2049612"/>
        <a:ext cx="149303" cy="204006"/>
      </dsp:txXfrm>
    </dsp:sp>
    <dsp:sp modelId="{5B7556FD-E22E-43A1-91BE-040F53F0C93A}">
      <dsp:nvSpPr>
        <dsp:cNvPr id="0" name=""/>
        <dsp:cNvSpPr/>
      </dsp:nvSpPr>
      <dsp:spPr>
        <a:xfrm>
          <a:off x="4164609" y="1530502"/>
          <a:ext cx="1242226" cy="1242226"/>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Trebuchet MS" panose="020B0603020202020204"/>
            </a:rPr>
            <a:t>Easy organization</a:t>
          </a:r>
          <a:endParaRPr lang="en-US" sz="1100" kern="1200"/>
        </a:p>
      </dsp:txBody>
      <dsp:txXfrm>
        <a:off x="4346529" y="1712422"/>
        <a:ext cx="878386" cy="878386"/>
      </dsp:txXfrm>
    </dsp:sp>
    <dsp:sp modelId="{602E5A3B-217E-4B5F-AF26-4398A68427C1}">
      <dsp:nvSpPr>
        <dsp:cNvPr id="0" name=""/>
        <dsp:cNvSpPr/>
      </dsp:nvSpPr>
      <dsp:spPr>
        <a:xfrm rot="5400000">
          <a:off x="3155513" y="2676807"/>
          <a:ext cx="213290" cy="340010"/>
        </a:xfrm>
        <a:prstGeom prst="rightArrow">
          <a:avLst>
            <a:gd name="adj1" fmla="val 60000"/>
            <a:gd name="adj2" fmla="val 5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187507" y="2712816"/>
        <a:ext cx="149303" cy="204006"/>
      </dsp:txXfrm>
    </dsp:sp>
    <dsp:sp modelId="{69CA5644-F7C4-48E0-864B-9D45C909BC5B}">
      <dsp:nvSpPr>
        <dsp:cNvPr id="0" name=""/>
        <dsp:cNvSpPr/>
      </dsp:nvSpPr>
      <dsp:spPr>
        <a:xfrm>
          <a:off x="2641045" y="3054066"/>
          <a:ext cx="1242226" cy="1242226"/>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Trebuchet MS" panose="020B0603020202020204"/>
            </a:rPr>
            <a:t>Information access</a:t>
          </a:r>
          <a:endParaRPr lang="en-US" sz="1100" kern="1200"/>
        </a:p>
      </dsp:txBody>
      <dsp:txXfrm>
        <a:off x="2822965" y="3235986"/>
        <a:ext cx="878386" cy="878386"/>
      </dsp:txXfrm>
    </dsp:sp>
    <dsp:sp modelId="{116498DE-4C23-4760-ACB2-66571FCA93A4}">
      <dsp:nvSpPr>
        <dsp:cNvPr id="0" name=""/>
        <dsp:cNvSpPr/>
      </dsp:nvSpPr>
      <dsp:spPr>
        <a:xfrm rot="10800000">
          <a:off x="2460317" y="1981610"/>
          <a:ext cx="213290" cy="340010"/>
        </a:xfrm>
        <a:prstGeom prs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524304" y="2049612"/>
        <a:ext cx="149303" cy="204006"/>
      </dsp:txXfrm>
    </dsp:sp>
    <dsp:sp modelId="{5B79DCF3-6319-4125-B197-09FEF5F5B1D8}">
      <dsp:nvSpPr>
        <dsp:cNvPr id="0" name=""/>
        <dsp:cNvSpPr/>
      </dsp:nvSpPr>
      <dsp:spPr>
        <a:xfrm>
          <a:off x="1117481" y="1530502"/>
          <a:ext cx="1242226" cy="1242226"/>
        </a:xfrm>
        <a:prstGeom prst="ellips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Trebuchet MS" panose="020B0603020202020204"/>
            </a:rPr>
            <a:t>Patient tracking</a:t>
          </a:r>
          <a:endParaRPr lang="en-US" sz="1100" kern="1200"/>
        </a:p>
      </dsp:txBody>
      <dsp:txXfrm>
        <a:off x="1299401" y="1712422"/>
        <a:ext cx="878386" cy="87838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1102390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11/17/2020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11/17/2020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11/17/2020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11/17/2020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11/17/2020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11/17/2020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lnSpcReduction="10000"/>
          </a:bodyPr>
          <a:lstStyle/>
          <a:p>
            <a:r>
              <a:rPr lang="en-US"/>
              <a:t>CPSC, 5021</a:t>
            </a:r>
          </a:p>
          <a:p>
            <a:r>
              <a:rPr lang="en-US"/>
              <a:t>Milestone 3</a:t>
            </a:r>
          </a:p>
          <a:p>
            <a:r>
              <a:rPr lang="en-US" err="1"/>
              <a:t>Anothay</a:t>
            </a:r>
            <a:r>
              <a:rPr lang="en-US"/>
              <a:t> </a:t>
            </a:r>
            <a:r>
              <a:rPr lang="en-US" err="1"/>
              <a:t>Rassavong</a:t>
            </a:r>
            <a:r>
              <a:rPr lang="en-US"/>
              <a:t>, Kai Ying Chan, Denis Rajic</a:t>
            </a:r>
          </a:p>
        </p:txBody>
      </p:sp>
      <p:grpSp>
        <p:nvGrpSpPr>
          <p:cNvPr id="4" name="Graphic 6" descr="Stethoscope">
            <a:extLst>
              <a:ext uri="{FF2B5EF4-FFF2-40B4-BE49-F238E27FC236}">
                <a16:creationId xmlns:a16="http://schemas.microsoft.com/office/drawing/2014/main" id="{699221EB-AA4B-4FB6-8AD5-4E9B75675B09}"/>
              </a:ext>
            </a:extLst>
          </p:cNvPr>
          <p:cNvGrpSpPr/>
          <p:nvPr/>
        </p:nvGrpSpPr>
        <p:grpSpPr>
          <a:xfrm>
            <a:off x="9857839" y="2650474"/>
            <a:ext cx="1539539" cy="1539539"/>
            <a:chOff x="8187091" y="1749761"/>
            <a:chExt cx="3358478" cy="3358478"/>
          </a:xfrm>
          <a:effectLst>
            <a:outerShdw blurRad="76200" dist="63500" dir="5040000" algn="tl" rotWithShape="0">
              <a:srgbClr val="000000">
                <a:alpha val="41000"/>
              </a:srgbClr>
            </a:outerShdw>
          </a:effectLst>
        </p:grpSpPr>
        <p:sp>
          <p:nvSpPr>
            <p:cNvPr id="5" name="Freeform: Shape 4">
              <a:extLst>
                <a:ext uri="{FF2B5EF4-FFF2-40B4-BE49-F238E27FC236}">
                  <a16:creationId xmlns:a16="http://schemas.microsoft.com/office/drawing/2014/main" id="{41AA2F33-7136-45DA-80FD-AE73DBAEE00F}"/>
                </a:ext>
              </a:extLst>
            </p:cNvPr>
            <p:cNvSpPr/>
            <p:nvPr/>
          </p:nvSpPr>
          <p:spPr>
            <a:xfrm>
              <a:off x="8676869" y="1889697"/>
              <a:ext cx="2378921" cy="3078604"/>
            </a:xfrm>
            <a:custGeom>
              <a:avLst/>
              <a:gdLst>
                <a:gd name="connsiteX0" fmla="*/ 1994096 w 2378921"/>
                <a:gd name="connsiteY0" fmla="*/ 1399366 h 3078604"/>
                <a:gd name="connsiteX1" fmla="*/ 1749207 w 2378921"/>
                <a:gd name="connsiteY1" fmla="*/ 1154477 h 3078604"/>
                <a:gd name="connsiteX2" fmla="*/ 1994096 w 2378921"/>
                <a:gd name="connsiteY2" fmla="*/ 909588 h 3078604"/>
                <a:gd name="connsiteX3" fmla="*/ 2238985 w 2378921"/>
                <a:gd name="connsiteY3" fmla="*/ 1154477 h 3078604"/>
                <a:gd name="connsiteX4" fmla="*/ 1994096 w 2378921"/>
                <a:gd name="connsiteY4" fmla="*/ 1399366 h 3078604"/>
                <a:gd name="connsiteX5" fmla="*/ 2378922 w 2378921"/>
                <a:gd name="connsiteY5" fmla="*/ 1154477 h 3078604"/>
                <a:gd name="connsiteX6" fmla="*/ 1994096 w 2378921"/>
                <a:gd name="connsiteY6" fmla="*/ 769651 h 3078604"/>
                <a:gd name="connsiteX7" fmla="*/ 1609271 w 2378921"/>
                <a:gd name="connsiteY7" fmla="*/ 1154477 h 3078604"/>
                <a:gd name="connsiteX8" fmla="*/ 1889144 w 2378921"/>
                <a:gd name="connsiteY8" fmla="*/ 1525309 h 3078604"/>
                <a:gd name="connsiteX9" fmla="*/ 1889144 w 2378921"/>
                <a:gd name="connsiteY9" fmla="*/ 2343938 h 3078604"/>
                <a:gd name="connsiteX10" fmla="*/ 1364382 w 2378921"/>
                <a:gd name="connsiteY10" fmla="*/ 2868700 h 3078604"/>
                <a:gd name="connsiteX11" fmla="*/ 839620 w 2378921"/>
                <a:gd name="connsiteY11" fmla="*/ 2343938 h 3078604"/>
                <a:gd name="connsiteX12" fmla="*/ 839620 w 2378921"/>
                <a:gd name="connsiteY12" fmla="*/ 1987100 h 3078604"/>
                <a:gd name="connsiteX13" fmla="*/ 1469334 w 2378921"/>
                <a:gd name="connsiteY13" fmla="*/ 1259429 h 3078604"/>
                <a:gd name="connsiteX14" fmla="*/ 1399366 w 2378921"/>
                <a:gd name="connsiteY14" fmla="*/ 1140483 h 3078604"/>
                <a:gd name="connsiteX15" fmla="*/ 1399366 w 2378921"/>
                <a:gd name="connsiteY15" fmla="*/ 279873 h 3078604"/>
                <a:gd name="connsiteX16" fmla="*/ 1217448 w 2378921"/>
                <a:gd name="connsiteY16" fmla="*/ 73467 h 3078604"/>
                <a:gd name="connsiteX17" fmla="*/ 1119493 w 2378921"/>
                <a:gd name="connsiteY17" fmla="*/ 0 h 3078604"/>
                <a:gd name="connsiteX18" fmla="*/ 1084509 w 2378921"/>
                <a:gd name="connsiteY18" fmla="*/ 0 h 3078604"/>
                <a:gd name="connsiteX19" fmla="*/ 944572 w 2378921"/>
                <a:gd name="connsiteY19" fmla="*/ 139937 h 3078604"/>
                <a:gd name="connsiteX20" fmla="*/ 1084509 w 2378921"/>
                <a:gd name="connsiteY20" fmla="*/ 279873 h 3078604"/>
                <a:gd name="connsiteX21" fmla="*/ 1119493 w 2378921"/>
                <a:gd name="connsiteY21" fmla="*/ 279873 h 3078604"/>
                <a:gd name="connsiteX22" fmla="*/ 1217448 w 2378921"/>
                <a:gd name="connsiteY22" fmla="*/ 216902 h 3078604"/>
                <a:gd name="connsiteX23" fmla="*/ 1259429 w 2378921"/>
                <a:gd name="connsiteY23" fmla="*/ 279873 h 3078604"/>
                <a:gd name="connsiteX24" fmla="*/ 1259429 w 2378921"/>
                <a:gd name="connsiteY24" fmla="*/ 1140483 h 3078604"/>
                <a:gd name="connsiteX25" fmla="*/ 1189461 w 2378921"/>
                <a:gd name="connsiteY25" fmla="*/ 1259429 h 3078604"/>
                <a:gd name="connsiteX26" fmla="*/ 734667 w 2378921"/>
                <a:gd name="connsiteY26" fmla="*/ 1714223 h 3078604"/>
                <a:gd name="connsiteX27" fmla="*/ 279873 w 2378921"/>
                <a:gd name="connsiteY27" fmla="*/ 1259429 h 3078604"/>
                <a:gd name="connsiteX28" fmla="*/ 209905 w 2378921"/>
                <a:gd name="connsiteY28" fmla="*/ 1140483 h 3078604"/>
                <a:gd name="connsiteX29" fmla="*/ 209905 w 2378921"/>
                <a:gd name="connsiteY29" fmla="*/ 279873 h 3078604"/>
                <a:gd name="connsiteX30" fmla="*/ 251886 w 2378921"/>
                <a:gd name="connsiteY30" fmla="*/ 216902 h 3078604"/>
                <a:gd name="connsiteX31" fmla="*/ 349841 w 2378921"/>
                <a:gd name="connsiteY31" fmla="*/ 279873 h 3078604"/>
                <a:gd name="connsiteX32" fmla="*/ 384826 w 2378921"/>
                <a:gd name="connsiteY32" fmla="*/ 279873 h 3078604"/>
                <a:gd name="connsiteX33" fmla="*/ 524762 w 2378921"/>
                <a:gd name="connsiteY33" fmla="*/ 139937 h 3078604"/>
                <a:gd name="connsiteX34" fmla="*/ 384826 w 2378921"/>
                <a:gd name="connsiteY34" fmla="*/ 0 h 3078604"/>
                <a:gd name="connsiteX35" fmla="*/ 349841 w 2378921"/>
                <a:gd name="connsiteY35" fmla="*/ 0 h 3078604"/>
                <a:gd name="connsiteX36" fmla="*/ 251886 w 2378921"/>
                <a:gd name="connsiteY36" fmla="*/ 73467 h 3078604"/>
                <a:gd name="connsiteX37" fmla="*/ 69968 w 2378921"/>
                <a:gd name="connsiteY37" fmla="*/ 279873 h 3078604"/>
                <a:gd name="connsiteX38" fmla="*/ 69968 w 2378921"/>
                <a:gd name="connsiteY38" fmla="*/ 1140483 h 3078604"/>
                <a:gd name="connsiteX39" fmla="*/ 0 w 2378921"/>
                <a:gd name="connsiteY39" fmla="*/ 1259429 h 3078604"/>
                <a:gd name="connsiteX40" fmla="*/ 629715 w 2378921"/>
                <a:gd name="connsiteY40" fmla="*/ 1987100 h 3078604"/>
                <a:gd name="connsiteX41" fmla="*/ 629715 w 2378921"/>
                <a:gd name="connsiteY41" fmla="*/ 2343938 h 3078604"/>
                <a:gd name="connsiteX42" fmla="*/ 1364382 w 2378921"/>
                <a:gd name="connsiteY42" fmla="*/ 3078605 h 3078604"/>
                <a:gd name="connsiteX43" fmla="*/ 2099049 w 2378921"/>
                <a:gd name="connsiteY43" fmla="*/ 2343938 h 3078604"/>
                <a:gd name="connsiteX44" fmla="*/ 2099049 w 2378921"/>
                <a:gd name="connsiteY44" fmla="*/ 1525309 h 3078604"/>
                <a:gd name="connsiteX45" fmla="*/ 2378922 w 2378921"/>
                <a:gd name="connsiteY45" fmla="*/ 1154477 h 307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78921" h="3078604">
                  <a:moveTo>
                    <a:pt x="1994096" y="1399366"/>
                  </a:moveTo>
                  <a:cubicBezTo>
                    <a:pt x="1857658" y="1399366"/>
                    <a:pt x="1749207" y="1290915"/>
                    <a:pt x="1749207" y="1154477"/>
                  </a:cubicBezTo>
                  <a:cubicBezTo>
                    <a:pt x="1749207" y="1018039"/>
                    <a:pt x="1857658" y="909588"/>
                    <a:pt x="1994096" y="909588"/>
                  </a:cubicBezTo>
                  <a:cubicBezTo>
                    <a:pt x="2130535" y="909588"/>
                    <a:pt x="2238985" y="1018039"/>
                    <a:pt x="2238985" y="1154477"/>
                  </a:cubicBezTo>
                  <a:cubicBezTo>
                    <a:pt x="2238985" y="1290915"/>
                    <a:pt x="2130535" y="1399366"/>
                    <a:pt x="1994096" y="1399366"/>
                  </a:cubicBezTo>
                  <a:close/>
                  <a:moveTo>
                    <a:pt x="2378922" y="1154477"/>
                  </a:moveTo>
                  <a:cubicBezTo>
                    <a:pt x="2378922" y="941074"/>
                    <a:pt x="2207500" y="769651"/>
                    <a:pt x="1994096" y="769651"/>
                  </a:cubicBezTo>
                  <a:cubicBezTo>
                    <a:pt x="1780693" y="769651"/>
                    <a:pt x="1609271" y="941074"/>
                    <a:pt x="1609271" y="1154477"/>
                  </a:cubicBezTo>
                  <a:cubicBezTo>
                    <a:pt x="1609271" y="1329398"/>
                    <a:pt x="1728217" y="1479829"/>
                    <a:pt x="1889144" y="1525309"/>
                  </a:cubicBezTo>
                  <a:lnTo>
                    <a:pt x="1889144" y="2343938"/>
                  </a:lnTo>
                  <a:cubicBezTo>
                    <a:pt x="1889144" y="2634306"/>
                    <a:pt x="1654750" y="2868700"/>
                    <a:pt x="1364382" y="2868700"/>
                  </a:cubicBezTo>
                  <a:cubicBezTo>
                    <a:pt x="1074013" y="2868700"/>
                    <a:pt x="839620" y="2634306"/>
                    <a:pt x="839620" y="2343938"/>
                  </a:cubicBezTo>
                  <a:lnTo>
                    <a:pt x="839620" y="1987100"/>
                  </a:lnTo>
                  <a:cubicBezTo>
                    <a:pt x="1196458" y="1934623"/>
                    <a:pt x="1469334" y="1630261"/>
                    <a:pt x="1469334" y="1259429"/>
                  </a:cubicBezTo>
                  <a:cubicBezTo>
                    <a:pt x="1469334" y="1206953"/>
                    <a:pt x="1441347" y="1161474"/>
                    <a:pt x="1399366" y="1140483"/>
                  </a:cubicBezTo>
                  <a:lnTo>
                    <a:pt x="1399366" y="279873"/>
                  </a:lnTo>
                  <a:cubicBezTo>
                    <a:pt x="1399366" y="174921"/>
                    <a:pt x="1318902" y="87460"/>
                    <a:pt x="1217448" y="73467"/>
                  </a:cubicBezTo>
                  <a:cubicBezTo>
                    <a:pt x="1203455" y="31486"/>
                    <a:pt x="1164972" y="0"/>
                    <a:pt x="1119493" y="0"/>
                  </a:cubicBezTo>
                  <a:lnTo>
                    <a:pt x="1084509" y="0"/>
                  </a:lnTo>
                  <a:cubicBezTo>
                    <a:pt x="1007543" y="0"/>
                    <a:pt x="944572" y="62971"/>
                    <a:pt x="944572" y="139937"/>
                  </a:cubicBezTo>
                  <a:cubicBezTo>
                    <a:pt x="944572" y="216902"/>
                    <a:pt x="1007543" y="279873"/>
                    <a:pt x="1084509" y="279873"/>
                  </a:cubicBezTo>
                  <a:lnTo>
                    <a:pt x="1119493" y="279873"/>
                  </a:lnTo>
                  <a:cubicBezTo>
                    <a:pt x="1161474" y="279873"/>
                    <a:pt x="1199956" y="251886"/>
                    <a:pt x="1217448" y="216902"/>
                  </a:cubicBezTo>
                  <a:cubicBezTo>
                    <a:pt x="1241937" y="227397"/>
                    <a:pt x="1259429" y="251886"/>
                    <a:pt x="1259429" y="279873"/>
                  </a:cubicBezTo>
                  <a:lnTo>
                    <a:pt x="1259429" y="1140483"/>
                  </a:lnTo>
                  <a:cubicBezTo>
                    <a:pt x="1217448" y="1164972"/>
                    <a:pt x="1189461" y="1210451"/>
                    <a:pt x="1189461" y="1259429"/>
                  </a:cubicBezTo>
                  <a:cubicBezTo>
                    <a:pt x="1189461" y="1511315"/>
                    <a:pt x="986553" y="1714223"/>
                    <a:pt x="734667" y="1714223"/>
                  </a:cubicBezTo>
                  <a:cubicBezTo>
                    <a:pt x="482781" y="1714223"/>
                    <a:pt x="279873" y="1511315"/>
                    <a:pt x="279873" y="1259429"/>
                  </a:cubicBezTo>
                  <a:cubicBezTo>
                    <a:pt x="279873" y="1206953"/>
                    <a:pt x="251886" y="1161474"/>
                    <a:pt x="209905" y="1140483"/>
                  </a:cubicBezTo>
                  <a:lnTo>
                    <a:pt x="209905" y="279873"/>
                  </a:lnTo>
                  <a:cubicBezTo>
                    <a:pt x="209905" y="251886"/>
                    <a:pt x="227397" y="227397"/>
                    <a:pt x="251886" y="216902"/>
                  </a:cubicBezTo>
                  <a:cubicBezTo>
                    <a:pt x="269378" y="255384"/>
                    <a:pt x="304362" y="279873"/>
                    <a:pt x="349841" y="279873"/>
                  </a:cubicBezTo>
                  <a:lnTo>
                    <a:pt x="384826" y="279873"/>
                  </a:lnTo>
                  <a:cubicBezTo>
                    <a:pt x="461791" y="279873"/>
                    <a:pt x="524762" y="216902"/>
                    <a:pt x="524762" y="139937"/>
                  </a:cubicBezTo>
                  <a:cubicBezTo>
                    <a:pt x="524762" y="62971"/>
                    <a:pt x="461791" y="0"/>
                    <a:pt x="384826" y="0"/>
                  </a:cubicBezTo>
                  <a:lnTo>
                    <a:pt x="349841" y="0"/>
                  </a:lnTo>
                  <a:cubicBezTo>
                    <a:pt x="304362" y="0"/>
                    <a:pt x="265880" y="31486"/>
                    <a:pt x="251886" y="73467"/>
                  </a:cubicBezTo>
                  <a:cubicBezTo>
                    <a:pt x="150432" y="87460"/>
                    <a:pt x="69968" y="174921"/>
                    <a:pt x="69968" y="279873"/>
                  </a:cubicBezTo>
                  <a:lnTo>
                    <a:pt x="69968" y="1140483"/>
                  </a:lnTo>
                  <a:cubicBezTo>
                    <a:pt x="27987" y="1164972"/>
                    <a:pt x="0" y="1210451"/>
                    <a:pt x="0" y="1259429"/>
                  </a:cubicBezTo>
                  <a:cubicBezTo>
                    <a:pt x="0" y="1630261"/>
                    <a:pt x="272876" y="1934623"/>
                    <a:pt x="629715" y="1987100"/>
                  </a:cubicBezTo>
                  <a:lnTo>
                    <a:pt x="629715" y="2343938"/>
                  </a:lnTo>
                  <a:cubicBezTo>
                    <a:pt x="629715" y="2749754"/>
                    <a:pt x="958566" y="3078605"/>
                    <a:pt x="1364382" y="3078605"/>
                  </a:cubicBezTo>
                  <a:cubicBezTo>
                    <a:pt x="1770198" y="3078605"/>
                    <a:pt x="2099049" y="2749754"/>
                    <a:pt x="2099049" y="2343938"/>
                  </a:cubicBezTo>
                  <a:lnTo>
                    <a:pt x="2099049" y="1525309"/>
                  </a:lnTo>
                  <a:cubicBezTo>
                    <a:pt x="2259976" y="1479829"/>
                    <a:pt x="2378922" y="1329398"/>
                    <a:pt x="2378922" y="1154477"/>
                  </a:cubicBezTo>
                  <a:close/>
                </a:path>
              </a:pathLst>
            </a:custGeom>
            <a:solidFill>
              <a:srgbClr val="4472C4"/>
            </a:solidFill>
            <a:ln w="34925" cap="flat">
              <a:solidFill>
                <a:srgbClr val="A7D535"/>
              </a:solid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A1E6AF4-385E-4A74-A4D1-2E55165254E3}"/>
                </a:ext>
              </a:extLst>
            </p:cNvPr>
            <p:cNvSpPr/>
            <p:nvPr/>
          </p:nvSpPr>
          <p:spPr>
            <a:xfrm>
              <a:off x="10496044" y="2869253"/>
              <a:ext cx="349841" cy="349841"/>
            </a:xfrm>
            <a:custGeom>
              <a:avLst/>
              <a:gdLst>
                <a:gd name="connsiteX0" fmla="*/ 349841 w 349841"/>
                <a:gd name="connsiteY0" fmla="*/ 174921 h 349841"/>
                <a:gd name="connsiteX1" fmla="*/ 174921 w 349841"/>
                <a:gd name="connsiteY1" fmla="*/ 349841 h 349841"/>
                <a:gd name="connsiteX2" fmla="*/ 0 w 349841"/>
                <a:gd name="connsiteY2" fmla="*/ 174921 h 349841"/>
                <a:gd name="connsiteX3" fmla="*/ 174921 w 349841"/>
                <a:gd name="connsiteY3" fmla="*/ 0 h 349841"/>
                <a:gd name="connsiteX4" fmla="*/ 349841 w 349841"/>
                <a:gd name="connsiteY4" fmla="*/ 174921 h 34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41" h="349841">
                  <a:moveTo>
                    <a:pt x="349841" y="174921"/>
                  </a:moveTo>
                  <a:cubicBezTo>
                    <a:pt x="349841" y="271527"/>
                    <a:pt x="271527" y="349841"/>
                    <a:pt x="174921" y="349841"/>
                  </a:cubicBezTo>
                  <a:cubicBezTo>
                    <a:pt x="78315" y="349841"/>
                    <a:pt x="0" y="271527"/>
                    <a:pt x="0" y="174921"/>
                  </a:cubicBezTo>
                  <a:cubicBezTo>
                    <a:pt x="0" y="78315"/>
                    <a:pt x="78315" y="0"/>
                    <a:pt x="174921" y="0"/>
                  </a:cubicBezTo>
                  <a:cubicBezTo>
                    <a:pt x="271527" y="0"/>
                    <a:pt x="349841" y="78315"/>
                    <a:pt x="349841" y="174921"/>
                  </a:cubicBezTo>
                  <a:close/>
                </a:path>
              </a:pathLst>
            </a:custGeom>
            <a:solidFill>
              <a:srgbClr val="4472C4"/>
            </a:solidFill>
            <a:ln w="34925" cap="flat">
              <a:solidFill>
                <a:srgbClr val="A7D535"/>
              </a:solidFill>
              <a:prstDash val="solid"/>
              <a:miter/>
            </a:ln>
          </p:spPr>
          <p:txBody>
            <a:bodyPr rtlCol="0" anchor="ctr"/>
            <a:lstStyle/>
            <a:p>
              <a:endParaRPr lang="en-US"/>
            </a:p>
          </p:txBody>
        </p:sp>
      </p:grpSp>
      <p:sp>
        <p:nvSpPr>
          <p:cNvPr id="10" name="Rectangle 9">
            <a:extLst>
              <a:ext uri="{FF2B5EF4-FFF2-40B4-BE49-F238E27FC236}">
                <a16:creationId xmlns:a16="http://schemas.microsoft.com/office/drawing/2014/main" id="{9570EABB-2985-4A8D-A81B-68F3B3C72FB2}"/>
              </a:ext>
            </a:extLst>
          </p:cNvPr>
          <p:cNvSpPr/>
          <p:nvPr/>
        </p:nvSpPr>
        <p:spPr>
          <a:xfrm>
            <a:off x="1836" y="2567848"/>
            <a:ext cx="8951203" cy="16984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Logo, company name&#10;&#10;Description automatically generated">
            <a:extLst>
              <a:ext uri="{FF2B5EF4-FFF2-40B4-BE49-F238E27FC236}">
                <a16:creationId xmlns:a16="http://schemas.microsoft.com/office/drawing/2014/main" id="{BE8BAA3A-0F54-4065-9FF6-567D3106F475}"/>
              </a:ext>
            </a:extLst>
          </p:cNvPr>
          <p:cNvPicPr>
            <a:picLocks noChangeAspect="1"/>
          </p:cNvPicPr>
          <p:nvPr/>
        </p:nvPicPr>
        <p:blipFill>
          <a:blip r:embed="rId3"/>
          <a:stretch>
            <a:fillRect/>
          </a:stretch>
        </p:blipFill>
        <p:spPr>
          <a:xfrm>
            <a:off x="4439798" y="2622520"/>
            <a:ext cx="4184575" cy="1622141"/>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pic>
        <p:nvPicPr>
          <p:cNvPr id="3" name="圖片 3">
            <a:extLst>
              <a:ext uri="{FF2B5EF4-FFF2-40B4-BE49-F238E27FC236}">
                <a16:creationId xmlns:a16="http://schemas.microsoft.com/office/drawing/2014/main" id="{FC0F9C33-9191-41BA-897E-C31777ECF47E}"/>
              </a:ext>
            </a:extLst>
          </p:cNvPr>
          <p:cNvPicPr>
            <a:picLocks noChangeAspect="1"/>
          </p:cNvPicPr>
          <p:nvPr/>
        </p:nvPicPr>
        <p:blipFill>
          <a:blip r:embed="rId3"/>
          <a:stretch>
            <a:fillRect/>
          </a:stretch>
        </p:blipFill>
        <p:spPr>
          <a:xfrm>
            <a:off x="3444516" y="2578991"/>
            <a:ext cx="4388004" cy="2949310"/>
          </a:xfrm>
          <a:prstGeom prst="rect">
            <a:avLst/>
          </a:prstGeom>
        </p:spPr>
      </p:pic>
      <p:sp>
        <p:nvSpPr>
          <p:cNvPr id="4" name="文字方塊 3">
            <a:extLst>
              <a:ext uri="{FF2B5EF4-FFF2-40B4-BE49-F238E27FC236}">
                <a16:creationId xmlns:a16="http://schemas.microsoft.com/office/drawing/2014/main" id="{A2E68238-4926-47EA-A9F7-A19790740F86}"/>
              </a:ext>
            </a:extLst>
          </p:cNvPr>
          <p:cNvSpPr txBox="1"/>
          <p:nvPr/>
        </p:nvSpPr>
        <p:spPr>
          <a:xfrm>
            <a:off x="4259766" y="566296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ea typeface="新細明體"/>
              </a:rPr>
              <a:t>Username: name</a:t>
            </a:r>
          </a:p>
          <a:p>
            <a:r>
              <a:rPr lang="zh-TW" altLang="en-US">
                <a:ea typeface="新細明體"/>
              </a:rPr>
              <a:t>Password : password</a:t>
            </a:r>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pic>
        <p:nvPicPr>
          <p:cNvPr id="3" name="圖片 3">
            <a:extLst>
              <a:ext uri="{FF2B5EF4-FFF2-40B4-BE49-F238E27FC236}">
                <a16:creationId xmlns:a16="http://schemas.microsoft.com/office/drawing/2014/main" id="{F7BEABC4-9E0C-418F-AF5B-895455836A7A}"/>
              </a:ext>
            </a:extLst>
          </p:cNvPr>
          <p:cNvPicPr>
            <a:picLocks noChangeAspect="1"/>
          </p:cNvPicPr>
          <p:nvPr/>
        </p:nvPicPr>
        <p:blipFill>
          <a:blip r:embed="rId3"/>
          <a:stretch>
            <a:fillRect/>
          </a:stretch>
        </p:blipFill>
        <p:spPr>
          <a:xfrm>
            <a:off x="524108" y="2744480"/>
            <a:ext cx="5335859" cy="3283334"/>
          </a:xfrm>
          <a:prstGeom prst="rect">
            <a:avLst/>
          </a:prstGeom>
        </p:spPr>
      </p:pic>
      <p:sp>
        <p:nvSpPr>
          <p:cNvPr id="4" name="文字方塊 3">
            <a:extLst>
              <a:ext uri="{FF2B5EF4-FFF2-40B4-BE49-F238E27FC236}">
                <a16:creationId xmlns:a16="http://schemas.microsoft.com/office/drawing/2014/main" id="{9AB0ABE7-C673-4422-AEC9-C4A397E0EB8D}"/>
              </a:ext>
            </a:extLst>
          </p:cNvPr>
          <p:cNvSpPr txBox="1"/>
          <p:nvPr/>
        </p:nvSpPr>
        <p:spPr>
          <a:xfrm>
            <a:off x="6945351" y="2680010"/>
            <a:ext cx="36074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zh-TW" altLang="en-US" sz="3200">
                <a:ea typeface="新細明體"/>
              </a:rPr>
              <a:t>Query features</a:t>
            </a:r>
            <a:endParaRPr lang="zh-TW" sz="3200">
              <a:ea typeface="新細明體"/>
            </a:endParaRPr>
          </a:p>
        </p:txBody>
      </p:sp>
      <p:sp>
        <p:nvSpPr>
          <p:cNvPr id="5" name="文字方塊 4">
            <a:extLst>
              <a:ext uri="{FF2B5EF4-FFF2-40B4-BE49-F238E27FC236}">
                <a16:creationId xmlns:a16="http://schemas.microsoft.com/office/drawing/2014/main" id="{A8E0AC9B-CB2A-475B-8F95-45115572B566}"/>
              </a:ext>
            </a:extLst>
          </p:cNvPr>
          <p:cNvSpPr txBox="1"/>
          <p:nvPr/>
        </p:nvSpPr>
        <p:spPr>
          <a:xfrm>
            <a:off x="6484201" y="3389739"/>
            <a:ext cx="554029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000">
                <a:ea typeface="新細明體"/>
              </a:rPr>
              <a:t>1. Show recent appointments in 10 days</a:t>
            </a:r>
          </a:p>
          <a:p>
            <a:r>
              <a:rPr lang="zh-TW" altLang="en-US" sz="2000">
                <a:ea typeface="新細明體"/>
              </a:rPr>
              <a:t>2. Show Due date of a Patient's appointment</a:t>
            </a:r>
          </a:p>
          <a:p>
            <a:r>
              <a:rPr lang="zh-TW" altLang="en-US" sz="2000">
                <a:ea typeface="新細明體"/>
              </a:rPr>
              <a:t>3. Add patient</a:t>
            </a:r>
          </a:p>
          <a:p>
            <a:r>
              <a:rPr lang="zh-TW" altLang="en-US" sz="2000">
                <a:ea typeface="新細明體"/>
              </a:rPr>
              <a:t>4. Show the patient list</a:t>
            </a:r>
          </a:p>
          <a:p>
            <a:r>
              <a:rPr lang="zh-TW" altLang="en-US" sz="2000">
                <a:ea typeface="新細明體"/>
              </a:rPr>
              <a:t>5. Add a physician</a:t>
            </a:r>
          </a:p>
          <a:p>
            <a:r>
              <a:rPr lang="zh-TW" altLang="en-US" sz="2000">
                <a:ea typeface="新細明體"/>
              </a:rPr>
              <a:t>6. Show physician list</a:t>
            </a:r>
          </a:p>
          <a:p>
            <a:r>
              <a:rPr lang="zh-TW" altLang="en-US" sz="2000">
                <a:ea typeface="新細明體"/>
              </a:rPr>
              <a:t>7. Create appointment </a:t>
            </a:r>
          </a:p>
          <a:p>
            <a:r>
              <a:rPr lang="zh-TW" altLang="en-US" sz="2000">
                <a:ea typeface="新細明體"/>
              </a:rPr>
              <a:t>8. Show patient notes</a:t>
            </a:r>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EAD7-AC31-49C9-A593-0C2626205F64}"/>
              </a:ext>
            </a:extLst>
          </p:cNvPr>
          <p:cNvSpPr>
            <a:spLocks noGrp="1"/>
          </p:cNvSpPr>
          <p:nvPr>
            <p:ph type="title"/>
          </p:nvPr>
        </p:nvSpPr>
        <p:spPr/>
        <p:txBody>
          <a:bodyPr/>
          <a:lstStyle/>
          <a:p>
            <a:r>
              <a:rPr lang="zh-TW" dirty="0"/>
              <a:t>Future </a:t>
            </a:r>
            <a:r>
              <a:rPr lang="en-US" altLang="zh-TW" dirty="0"/>
              <a:t>I</a:t>
            </a:r>
            <a:r>
              <a:rPr lang="zh-TW" dirty="0"/>
              <a:t>mprovements</a:t>
            </a:r>
            <a:endParaRPr lang="zh-TW" dirty="0">
              <a:ea typeface="+mj-lt"/>
              <a:cs typeface="+mj-lt"/>
            </a:endParaRPr>
          </a:p>
          <a:p>
            <a:endParaRPr lang="zh-TW" altLang="en-US" dirty="0">
              <a:ea typeface="新細明體"/>
            </a:endParaRPr>
          </a:p>
        </p:txBody>
      </p:sp>
      <p:sp>
        <p:nvSpPr>
          <p:cNvPr id="3" name="Content Placeholder 2">
            <a:extLst>
              <a:ext uri="{FF2B5EF4-FFF2-40B4-BE49-F238E27FC236}">
                <a16:creationId xmlns:a16="http://schemas.microsoft.com/office/drawing/2014/main" id="{F369B7ED-F584-42BC-95F2-5AD21591EA23}"/>
              </a:ext>
            </a:extLst>
          </p:cNvPr>
          <p:cNvSpPr>
            <a:spLocks noGrp="1"/>
          </p:cNvSpPr>
          <p:nvPr>
            <p:ph idx="1"/>
          </p:nvPr>
        </p:nvSpPr>
        <p:spPr>
          <a:xfrm>
            <a:off x="678925" y="2585165"/>
            <a:ext cx="10124193" cy="3599313"/>
          </a:xfrm>
        </p:spPr>
        <p:txBody>
          <a:bodyPr vert="horz" lIns="91440" tIns="45720" rIns="91440" bIns="45720" rtlCol="0" anchor="t">
            <a:normAutofit/>
          </a:bodyPr>
          <a:lstStyle/>
          <a:p>
            <a:r>
              <a:rPr lang="en-US" altLang="zh-TW">
                <a:ea typeface="新細明體"/>
              </a:rPr>
              <a:t>Create </a:t>
            </a:r>
            <a:r>
              <a:rPr lang="en-US" altLang="zh-TW" dirty="0">
                <a:ea typeface="新細明體"/>
              </a:rPr>
              <a:t>separate views in application for:</a:t>
            </a:r>
          </a:p>
          <a:p>
            <a:pPr lvl="1"/>
            <a:r>
              <a:rPr lang="en-US" altLang="zh-TW" dirty="0">
                <a:ea typeface="新細明體"/>
              </a:rPr>
              <a:t>Patient: View appointments, invoices</a:t>
            </a:r>
          </a:p>
          <a:p>
            <a:pPr lvl="1"/>
            <a:r>
              <a:rPr lang="en-US" altLang="zh-TW" dirty="0">
                <a:ea typeface="新細明體"/>
              </a:rPr>
              <a:t>Physician: View patients, view patient notes</a:t>
            </a:r>
          </a:p>
          <a:p>
            <a:pPr lvl="1"/>
            <a:r>
              <a:rPr lang="en-US" altLang="zh-TW" dirty="0">
                <a:ea typeface="新細明體"/>
              </a:rPr>
              <a:t>Admin: View appointment info, update appointment times</a:t>
            </a:r>
          </a:p>
          <a:p>
            <a:pPr lvl="1"/>
            <a:r>
              <a:rPr lang="en-US" altLang="zh-TW" dirty="0">
                <a:ea typeface="新細明體"/>
              </a:rPr>
              <a:t>CEO: View financial info</a:t>
            </a:r>
            <a:endParaRPr lang="zh-TW" dirty="0"/>
          </a:p>
          <a:p>
            <a:r>
              <a:rPr lang="en-US" altLang="zh-TW" dirty="0">
                <a:ea typeface="新細明體"/>
              </a:rPr>
              <a:t>Improvements to</a:t>
            </a:r>
            <a:r>
              <a:rPr lang="zh-TW" altLang="en-US" dirty="0">
                <a:ea typeface="新細明體"/>
              </a:rPr>
              <a:t> user interface</a:t>
            </a:r>
          </a:p>
          <a:p>
            <a:endParaRPr lang="zh-TW" altLang="en-US" dirty="0">
              <a:ea typeface="新細明體"/>
            </a:endParaRPr>
          </a:p>
        </p:txBody>
      </p:sp>
    </p:spTree>
    <p:extLst>
      <p:ext uri="{BB962C8B-B14F-4D97-AF65-F5344CB8AC3E}">
        <p14:creationId xmlns:p14="http://schemas.microsoft.com/office/powerpoint/2010/main" val="167851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333345-06FE-431A-A170-B442B71B6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3CF734-AF09-4284-A3AF-E1B79C0AA7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51DDCB9-F755-45C2-A2DF-09112F5CC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E5D6A2-8420-4DDB-B2B9-F907655B9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a:normAutofit/>
          </a:bodyPr>
          <a:lstStyle/>
          <a:p>
            <a:r>
              <a:rPr lang="en-US"/>
              <a:t>OUR MISSION </a:t>
            </a:r>
          </a:p>
        </p:txBody>
      </p:sp>
      <p:pic>
        <p:nvPicPr>
          <p:cNvPr id="18" name="Picture 17">
            <a:extLst>
              <a:ext uri="{FF2B5EF4-FFF2-40B4-BE49-F238E27FC236}">
                <a16:creationId xmlns:a16="http://schemas.microsoft.com/office/drawing/2014/main" id="{495C9795-5873-43E5-A16C-324C15CF13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427205" y="2189491"/>
            <a:ext cx="6651284" cy="2108634"/>
          </a:xfrm>
        </p:spPr>
        <p:txBody>
          <a:bodyPr vert="horz" lIns="91440" tIns="45720" rIns="91440" bIns="45720" rtlCol="0" anchor="t">
            <a:normAutofit/>
          </a:bodyPr>
          <a:lstStyle/>
          <a:p>
            <a:pPr marL="0" indent="0" algn="ctr">
              <a:buNone/>
            </a:pPr>
            <a:r>
              <a:rPr lang="en-US" sz="2000" dirty="0"/>
              <a:t>Our mission is to simplify and streamline office procedures by combining automated online scheduling with patient health and billing records in a database. This will simplify administrative operations and ensure accuracy and secure backup for patient records. A unified software experience will be simpler for office staff to learn.</a:t>
            </a:r>
            <a:endParaRPr lang="en-US" dirty="0"/>
          </a:p>
        </p:txBody>
      </p:sp>
      <p:graphicFrame>
        <p:nvGraphicFramePr>
          <p:cNvPr id="7" name="Content Placeholder 13" title="SmartArt Diverging Radial diagram">
            <a:extLst>
              <a:ext uri="{FF2B5EF4-FFF2-40B4-BE49-F238E27FC236}">
                <a16:creationId xmlns:a16="http://schemas.microsoft.com/office/drawing/2014/main" id="{8A979073-F980-489D-A3F7-52DD9E6EF1AD}"/>
              </a:ext>
            </a:extLst>
          </p:cNvPr>
          <p:cNvGraphicFramePr>
            <a:graphicFrameLocks/>
          </p:cNvGraphicFramePr>
          <p:nvPr>
            <p:extLst>
              <p:ext uri="{D42A27DB-BD31-4B8C-83A1-F6EECF244321}">
                <p14:modId xmlns:p14="http://schemas.microsoft.com/office/powerpoint/2010/main" val="684054711"/>
              </p:ext>
            </p:extLst>
          </p:nvPr>
        </p:nvGraphicFramePr>
        <p:xfrm>
          <a:off x="6703047" y="1188553"/>
          <a:ext cx="6524318" cy="43032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Detail</a:t>
            </a:r>
          </a:p>
        </p:txBody>
      </p:sp>
      <p:sp>
        <p:nvSpPr>
          <p:cNvPr id="3" name="Content Placeholder 2"/>
          <p:cNvSpPr>
            <a:spLocks noGrp="1"/>
          </p:cNvSpPr>
          <p:nvPr>
            <p:ph sz="half" idx="2"/>
          </p:nvPr>
        </p:nvSpPr>
        <p:spPr>
          <a:xfrm>
            <a:off x="904440" y="2376865"/>
            <a:ext cx="9616136" cy="3072666"/>
          </a:xfrm>
        </p:spPr>
        <p:txBody>
          <a:bodyPr vert="horz" lIns="91440" tIns="45720" rIns="91440" bIns="45720" rtlCol="0" anchor="t">
            <a:normAutofit/>
          </a:bodyPr>
          <a:lstStyle/>
          <a:p>
            <a:r>
              <a:rPr lang="en-US" dirty="0"/>
              <a:t>Apart from scheduling, another problem without a database is dealing with the data. Without a database, patients have to write their information on paper for their first visit. It will take the staff some time to search for the patient‘s data, and they might even mix up patient files. Also, the more patients and staff there are, the more data there is to store. Security and backup of the information is difficult - a file with identifying information could be stolen, or the whole file room could be damaged in a flood. This could lead to severe consequences to the practice or the patients. </a:t>
            </a:r>
          </a:p>
        </p:txBody>
      </p:sp>
      <p:grpSp>
        <p:nvGrpSpPr>
          <p:cNvPr id="11" name="Graphic 6" descr="Stethoscope">
            <a:extLst>
              <a:ext uri="{FF2B5EF4-FFF2-40B4-BE49-F238E27FC236}">
                <a16:creationId xmlns:a16="http://schemas.microsoft.com/office/drawing/2014/main" id="{AA0C7B1B-4E46-4133-895D-284B937DA7EE}"/>
              </a:ext>
            </a:extLst>
          </p:cNvPr>
          <p:cNvGrpSpPr/>
          <p:nvPr/>
        </p:nvGrpSpPr>
        <p:grpSpPr>
          <a:xfrm>
            <a:off x="10793005" y="682677"/>
            <a:ext cx="1222039" cy="1222039"/>
            <a:chOff x="8187091" y="1749761"/>
            <a:chExt cx="3358478" cy="3358478"/>
          </a:xfrm>
          <a:effectLst>
            <a:outerShdw blurRad="76200" dist="63500" dir="5040000" algn="tl" rotWithShape="0">
              <a:srgbClr val="000000">
                <a:alpha val="41000"/>
              </a:srgbClr>
            </a:outerShdw>
          </a:effectLst>
        </p:grpSpPr>
        <p:sp>
          <p:nvSpPr>
            <p:cNvPr id="12" name="Freeform: Shape 11">
              <a:extLst>
                <a:ext uri="{FF2B5EF4-FFF2-40B4-BE49-F238E27FC236}">
                  <a16:creationId xmlns:a16="http://schemas.microsoft.com/office/drawing/2014/main" id="{5DB6294E-FCA2-44BC-B917-B52C9A252E38}"/>
                </a:ext>
              </a:extLst>
            </p:cNvPr>
            <p:cNvSpPr/>
            <p:nvPr/>
          </p:nvSpPr>
          <p:spPr>
            <a:xfrm>
              <a:off x="8676869" y="1889697"/>
              <a:ext cx="2378921" cy="3078604"/>
            </a:xfrm>
            <a:custGeom>
              <a:avLst/>
              <a:gdLst>
                <a:gd name="connsiteX0" fmla="*/ 1994096 w 2378921"/>
                <a:gd name="connsiteY0" fmla="*/ 1399366 h 3078604"/>
                <a:gd name="connsiteX1" fmla="*/ 1749207 w 2378921"/>
                <a:gd name="connsiteY1" fmla="*/ 1154477 h 3078604"/>
                <a:gd name="connsiteX2" fmla="*/ 1994096 w 2378921"/>
                <a:gd name="connsiteY2" fmla="*/ 909588 h 3078604"/>
                <a:gd name="connsiteX3" fmla="*/ 2238985 w 2378921"/>
                <a:gd name="connsiteY3" fmla="*/ 1154477 h 3078604"/>
                <a:gd name="connsiteX4" fmla="*/ 1994096 w 2378921"/>
                <a:gd name="connsiteY4" fmla="*/ 1399366 h 3078604"/>
                <a:gd name="connsiteX5" fmla="*/ 2378922 w 2378921"/>
                <a:gd name="connsiteY5" fmla="*/ 1154477 h 3078604"/>
                <a:gd name="connsiteX6" fmla="*/ 1994096 w 2378921"/>
                <a:gd name="connsiteY6" fmla="*/ 769651 h 3078604"/>
                <a:gd name="connsiteX7" fmla="*/ 1609271 w 2378921"/>
                <a:gd name="connsiteY7" fmla="*/ 1154477 h 3078604"/>
                <a:gd name="connsiteX8" fmla="*/ 1889144 w 2378921"/>
                <a:gd name="connsiteY8" fmla="*/ 1525309 h 3078604"/>
                <a:gd name="connsiteX9" fmla="*/ 1889144 w 2378921"/>
                <a:gd name="connsiteY9" fmla="*/ 2343938 h 3078604"/>
                <a:gd name="connsiteX10" fmla="*/ 1364382 w 2378921"/>
                <a:gd name="connsiteY10" fmla="*/ 2868700 h 3078604"/>
                <a:gd name="connsiteX11" fmla="*/ 839620 w 2378921"/>
                <a:gd name="connsiteY11" fmla="*/ 2343938 h 3078604"/>
                <a:gd name="connsiteX12" fmla="*/ 839620 w 2378921"/>
                <a:gd name="connsiteY12" fmla="*/ 1987100 h 3078604"/>
                <a:gd name="connsiteX13" fmla="*/ 1469334 w 2378921"/>
                <a:gd name="connsiteY13" fmla="*/ 1259429 h 3078604"/>
                <a:gd name="connsiteX14" fmla="*/ 1399366 w 2378921"/>
                <a:gd name="connsiteY14" fmla="*/ 1140483 h 3078604"/>
                <a:gd name="connsiteX15" fmla="*/ 1399366 w 2378921"/>
                <a:gd name="connsiteY15" fmla="*/ 279873 h 3078604"/>
                <a:gd name="connsiteX16" fmla="*/ 1217448 w 2378921"/>
                <a:gd name="connsiteY16" fmla="*/ 73467 h 3078604"/>
                <a:gd name="connsiteX17" fmla="*/ 1119493 w 2378921"/>
                <a:gd name="connsiteY17" fmla="*/ 0 h 3078604"/>
                <a:gd name="connsiteX18" fmla="*/ 1084509 w 2378921"/>
                <a:gd name="connsiteY18" fmla="*/ 0 h 3078604"/>
                <a:gd name="connsiteX19" fmla="*/ 944572 w 2378921"/>
                <a:gd name="connsiteY19" fmla="*/ 139937 h 3078604"/>
                <a:gd name="connsiteX20" fmla="*/ 1084509 w 2378921"/>
                <a:gd name="connsiteY20" fmla="*/ 279873 h 3078604"/>
                <a:gd name="connsiteX21" fmla="*/ 1119493 w 2378921"/>
                <a:gd name="connsiteY21" fmla="*/ 279873 h 3078604"/>
                <a:gd name="connsiteX22" fmla="*/ 1217448 w 2378921"/>
                <a:gd name="connsiteY22" fmla="*/ 216902 h 3078604"/>
                <a:gd name="connsiteX23" fmla="*/ 1259429 w 2378921"/>
                <a:gd name="connsiteY23" fmla="*/ 279873 h 3078604"/>
                <a:gd name="connsiteX24" fmla="*/ 1259429 w 2378921"/>
                <a:gd name="connsiteY24" fmla="*/ 1140483 h 3078604"/>
                <a:gd name="connsiteX25" fmla="*/ 1189461 w 2378921"/>
                <a:gd name="connsiteY25" fmla="*/ 1259429 h 3078604"/>
                <a:gd name="connsiteX26" fmla="*/ 734667 w 2378921"/>
                <a:gd name="connsiteY26" fmla="*/ 1714223 h 3078604"/>
                <a:gd name="connsiteX27" fmla="*/ 279873 w 2378921"/>
                <a:gd name="connsiteY27" fmla="*/ 1259429 h 3078604"/>
                <a:gd name="connsiteX28" fmla="*/ 209905 w 2378921"/>
                <a:gd name="connsiteY28" fmla="*/ 1140483 h 3078604"/>
                <a:gd name="connsiteX29" fmla="*/ 209905 w 2378921"/>
                <a:gd name="connsiteY29" fmla="*/ 279873 h 3078604"/>
                <a:gd name="connsiteX30" fmla="*/ 251886 w 2378921"/>
                <a:gd name="connsiteY30" fmla="*/ 216902 h 3078604"/>
                <a:gd name="connsiteX31" fmla="*/ 349841 w 2378921"/>
                <a:gd name="connsiteY31" fmla="*/ 279873 h 3078604"/>
                <a:gd name="connsiteX32" fmla="*/ 384826 w 2378921"/>
                <a:gd name="connsiteY32" fmla="*/ 279873 h 3078604"/>
                <a:gd name="connsiteX33" fmla="*/ 524762 w 2378921"/>
                <a:gd name="connsiteY33" fmla="*/ 139937 h 3078604"/>
                <a:gd name="connsiteX34" fmla="*/ 384826 w 2378921"/>
                <a:gd name="connsiteY34" fmla="*/ 0 h 3078604"/>
                <a:gd name="connsiteX35" fmla="*/ 349841 w 2378921"/>
                <a:gd name="connsiteY35" fmla="*/ 0 h 3078604"/>
                <a:gd name="connsiteX36" fmla="*/ 251886 w 2378921"/>
                <a:gd name="connsiteY36" fmla="*/ 73467 h 3078604"/>
                <a:gd name="connsiteX37" fmla="*/ 69968 w 2378921"/>
                <a:gd name="connsiteY37" fmla="*/ 279873 h 3078604"/>
                <a:gd name="connsiteX38" fmla="*/ 69968 w 2378921"/>
                <a:gd name="connsiteY38" fmla="*/ 1140483 h 3078604"/>
                <a:gd name="connsiteX39" fmla="*/ 0 w 2378921"/>
                <a:gd name="connsiteY39" fmla="*/ 1259429 h 3078604"/>
                <a:gd name="connsiteX40" fmla="*/ 629715 w 2378921"/>
                <a:gd name="connsiteY40" fmla="*/ 1987100 h 3078604"/>
                <a:gd name="connsiteX41" fmla="*/ 629715 w 2378921"/>
                <a:gd name="connsiteY41" fmla="*/ 2343938 h 3078604"/>
                <a:gd name="connsiteX42" fmla="*/ 1364382 w 2378921"/>
                <a:gd name="connsiteY42" fmla="*/ 3078605 h 3078604"/>
                <a:gd name="connsiteX43" fmla="*/ 2099049 w 2378921"/>
                <a:gd name="connsiteY43" fmla="*/ 2343938 h 3078604"/>
                <a:gd name="connsiteX44" fmla="*/ 2099049 w 2378921"/>
                <a:gd name="connsiteY44" fmla="*/ 1525309 h 3078604"/>
                <a:gd name="connsiteX45" fmla="*/ 2378922 w 2378921"/>
                <a:gd name="connsiteY45" fmla="*/ 1154477 h 307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78921" h="3078604">
                  <a:moveTo>
                    <a:pt x="1994096" y="1399366"/>
                  </a:moveTo>
                  <a:cubicBezTo>
                    <a:pt x="1857658" y="1399366"/>
                    <a:pt x="1749207" y="1290915"/>
                    <a:pt x="1749207" y="1154477"/>
                  </a:cubicBezTo>
                  <a:cubicBezTo>
                    <a:pt x="1749207" y="1018039"/>
                    <a:pt x="1857658" y="909588"/>
                    <a:pt x="1994096" y="909588"/>
                  </a:cubicBezTo>
                  <a:cubicBezTo>
                    <a:pt x="2130535" y="909588"/>
                    <a:pt x="2238985" y="1018039"/>
                    <a:pt x="2238985" y="1154477"/>
                  </a:cubicBezTo>
                  <a:cubicBezTo>
                    <a:pt x="2238985" y="1290915"/>
                    <a:pt x="2130535" y="1399366"/>
                    <a:pt x="1994096" y="1399366"/>
                  </a:cubicBezTo>
                  <a:close/>
                  <a:moveTo>
                    <a:pt x="2378922" y="1154477"/>
                  </a:moveTo>
                  <a:cubicBezTo>
                    <a:pt x="2378922" y="941074"/>
                    <a:pt x="2207500" y="769651"/>
                    <a:pt x="1994096" y="769651"/>
                  </a:cubicBezTo>
                  <a:cubicBezTo>
                    <a:pt x="1780693" y="769651"/>
                    <a:pt x="1609271" y="941074"/>
                    <a:pt x="1609271" y="1154477"/>
                  </a:cubicBezTo>
                  <a:cubicBezTo>
                    <a:pt x="1609271" y="1329398"/>
                    <a:pt x="1728217" y="1479829"/>
                    <a:pt x="1889144" y="1525309"/>
                  </a:cubicBezTo>
                  <a:lnTo>
                    <a:pt x="1889144" y="2343938"/>
                  </a:lnTo>
                  <a:cubicBezTo>
                    <a:pt x="1889144" y="2634306"/>
                    <a:pt x="1654750" y="2868700"/>
                    <a:pt x="1364382" y="2868700"/>
                  </a:cubicBezTo>
                  <a:cubicBezTo>
                    <a:pt x="1074013" y="2868700"/>
                    <a:pt x="839620" y="2634306"/>
                    <a:pt x="839620" y="2343938"/>
                  </a:cubicBezTo>
                  <a:lnTo>
                    <a:pt x="839620" y="1987100"/>
                  </a:lnTo>
                  <a:cubicBezTo>
                    <a:pt x="1196458" y="1934623"/>
                    <a:pt x="1469334" y="1630261"/>
                    <a:pt x="1469334" y="1259429"/>
                  </a:cubicBezTo>
                  <a:cubicBezTo>
                    <a:pt x="1469334" y="1206953"/>
                    <a:pt x="1441347" y="1161474"/>
                    <a:pt x="1399366" y="1140483"/>
                  </a:cubicBezTo>
                  <a:lnTo>
                    <a:pt x="1399366" y="279873"/>
                  </a:lnTo>
                  <a:cubicBezTo>
                    <a:pt x="1399366" y="174921"/>
                    <a:pt x="1318902" y="87460"/>
                    <a:pt x="1217448" y="73467"/>
                  </a:cubicBezTo>
                  <a:cubicBezTo>
                    <a:pt x="1203455" y="31486"/>
                    <a:pt x="1164972" y="0"/>
                    <a:pt x="1119493" y="0"/>
                  </a:cubicBezTo>
                  <a:lnTo>
                    <a:pt x="1084509" y="0"/>
                  </a:lnTo>
                  <a:cubicBezTo>
                    <a:pt x="1007543" y="0"/>
                    <a:pt x="944572" y="62971"/>
                    <a:pt x="944572" y="139937"/>
                  </a:cubicBezTo>
                  <a:cubicBezTo>
                    <a:pt x="944572" y="216902"/>
                    <a:pt x="1007543" y="279873"/>
                    <a:pt x="1084509" y="279873"/>
                  </a:cubicBezTo>
                  <a:lnTo>
                    <a:pt x="1119493" y="279873"/>
                  </a:lnTo>
                  <a:cubicBezTo>
                    <a:pt x="1161474" y="279873"/>
                    <a:pt x="1199956" y="251886"/>
                    <a:pt x="1217448" y="216902"/>
                  </a:cubicBezTo>
                  <a:cubicBezTo>
                    <a:pt x="1241937" y="227397"/>
                    <a:pt x="1259429" y="251886"/>
                    <a:pt x="1259429" y="279873"/>
                  </a:cubicBezTo>
                  <a:lnTo>
                    <a:pt x="1259429" y="1140483"/>
                  </a:lnTo>
                  <a:cubicBezTo>
                    <a:pt x="1217448" y="1164972"/>
                    <a:pt x="1189461" y="1210451"/>
                    <a:pt x="1189461" y="1259429"/>
                  </a:cubicBezTo>
                  <a:cubicBezTo>
                    <a:pt x="1189461" y="1511315"/>
                    <a:pt x="986553" y="1714223"/>
                    <a:pt x="734667" y="1714223"/>
                  </a:cubicBezTo>
                  <a:cubicBezTo>
                    <a:pt x="482781" y="1714223"/>
                    <a:pt x="279873" y="1511315"/>
                    <a:pt x="279873" y="1259429"/>
                  </a:cubicBezTo>
                  <a:cubicBezTo>
                    <a:pt x="279873" y="1206953"/>
                    <a:pt x="251886" y="1161474"/>
                    <a:pt x="209905" y="1140483"/>
                  </a:cubicBezTo>
                  <a:lnTo>
                    <a:pt x="209905" y="279873"/>
                  </a:lnTo>
                  <a:cubicBezTo>
                    <a:pt x="209905" y="251886"/>
                    <a:pt x="227397" y="227397"/>
                    <a:pt x="251886" y="216902"/>
                  </a:cubicBezTo>
                  <a:cubicBezTo>
                    <a:pt x="269378" y="255384"/>
                    <a:pt x="304362" y="279873"/>
                    <a:pt x="349841" y="279873"/>
                  </a:cubicBezTo>
                  <a:lnTo>
                    <a:pt x="384826" y="279873"/>
                  </a:lnTo>
                  <a:cubicBezTo>
                    <a:pt x="461791" y="279873"/>
                    <a:pt x="524762" y="216902"/>
                    <a:pt x="524762" y="139937"/>
                  </a:cubicBezTo>
                  <a:cubicBezTo>
                    <a:pt x="524762" y="62971"/>
                    <a:pt x="461791" y="0"/>
                    <a:pt x="384826" y="0"/>
                  </a:cubicBezTo>
                  <a:lnTo>
                    <a:pt x="349841" y="0"/>
                  </a:lnTo>
                  <a:cubicBezTo>
                    <a:pt x="304362" y="0"/>
                    <a:pt x="265880" y="31486"/>
                    <a:pt x="251886" y="73467"/>
                  </a:cubicBezTo>
                  <a:cubicBezTo>
                    <a:pt x="150432" y="87460"/>
                    <a:pt x="69968" y="174921"/>
                    <a:pt x="69968" y="279873"/>
                  </a:cubicBezTo>
                  <a:lnTo>
                    <a:pt x="69968" y="1140483"/>
                  </a:lnTo>
                  <a:cubicBezTo>
                    <a:pt x="27987" y="1164972"/>
                    <a:pt x="0" y="1210451"/>
                    <a:pt x="0" y="1259429"/>
                  </a:cubicBezTo>
                  <a:cubicBezTo>
                    <a:pt x="0" y="1630261"/>
                    <a:pt x="272876" y="1934623"/>
                    <a:pt x="629715" y="1987100"/>
                  </a:cubicBezTo>
                  <a:lnTo>
                    <a:pt x="629715" y="2343938"/>
                  </a:lnTo>
                  <a:cubicBezTo>
                    <a:pt x="629715" y="2749754"/>
                    <a:pt x="958566" y="3078605"/>
                    <a:pt x="1364382" y="3078605"/>
                  </a:cubicBezTo>
                  <a:cubicBezTo>
                    <a:pt x="1770198" y="3078605"/>
                    <a:pt x="2099049" y="2749754"/>
                    <a:pt x="2099049" y="2343938"/>
                  </a:cubicBezTo>
                  <a:lnTo>
                    <a:pt x="2099049" y="1525309"/>
                  </a:lnTo>
                  <a:cubicBezTo>
                    <a:pt x="2259976" y="1479829"/>
                    <a:pt x="2378922" y="1329398"/>
                    <a:pt x="2378922" y="1154477"/>
                  </a:cubicBezTo>
                  <a:close/>
                </a:path>
              </a:pathLst>
            </a:custGeom>
            <a:solidFill>
              <a:srgbClr val="4472C4"/>
            </a:solidFill>
            <a:ln w="34925" cap="flat">
              <a:solidFill>
                <a:srgbClr val="A7D535"/>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2BC409-DD85-4DBA-BEDE-9351127AB738}"/>
                </a:ext>
              </a:extLst>
            </p:cNvPr>
            <p:cNvSpPr/>
            <p:nvPr/>
          </p:nvSpPr>
          <p:spPr>
            <a:xfrm>
              <a:off x="10496044" y="2869253"/>
              <a:ext cx="349841" cy="349841"/>
            </a:xfrm>
            <a:custGeom>
              <a:avLst/>
              <a:gdLst>
                <a:gd name="connsiteX0" fmla="*/ 349841 w 349841"/>
                <a:gd name="connsiteY0" fmla="*/ 174921 h 349841"/>
                <a:gd name="connsiteX1" fmla="*/ 174921 w 349841"/>
                <a:gd name="connsiteY1" fmla="*/ 349841 h 349841"/>
                <a:gd name="connsiteX2" fmla="*/ 0 w 349841"/>
                <a:gd name="connsiteY2" fmla="*/ 174921 h 349841"/>
                <a:gd name="connsiteX3" fmla="*/ 174921 w 349841"/>
                <a:gd name="connsiteY3" fmla="*/ 0 h 349841"/>
                <a:gd name="connsiteX4" fmla="*/ 349841 w 349841"/>
                <a:gd name="connsiteY4" fmla="*/ 174921 h 34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41" h="349841">
                  <a:moveTo>
                    <a:pt x="349841" y="174921"/>
                  </a:moveTo>
                  <a:cubicBezTo>
                    <a:pt x="349841" y="271527"/>
                    <a:pt x="271527" y="349841"/>
                    <a:pt x="174921" y="349841"/>
                  </a:cubicBezTo>
                  <a:cubicBezTo>
                    <a:pt x="78315" y="349841"/>
                    <a:pt x="0" y="271527"/>
                    <a:pt x="0" y="174921"/>
                  </a:cubicBezTo>
                  <a:cubicBezTo>
                    <a:pt x="0" y="78315"/>
                    <a:pt x="78315" y="0"/>
                    <a:pt x="174921" y="0"/>
                  </a:cubicBezTo>
                  <a:cubicBezTo>
                    <a:pt x="271527" y="0"/>
                    <a:pt x="349841" y="78315"/>
                    <a:pt x="349841" y="174921"/>
                  </a:cubicBezTo>
                  <a:close/>
                </a:path>
              </a:pathLst>
            </a:custGeom>
            <a:solidFill>
              <a:srgbClr val="4472C4"/>
            </a:solidFill>
            <a:ln w="34925" cap="flat">
              <a:solidFill>
                <a:srgbClr val="A7D535"/>
              </a:solidFill>
              <a:prstDash val="solid"/>
              <a:miter/>
            </a:ln>
          </p:spPr>
          <p:txBody>
            <a:bodyPr rtlCol="0" anchor="ctr"/>
            <a:lstStyle/>
            <a:p>
              <a:endParaRPr lang="en-US"/>
            </a:p>
          </p:txBody>
        </p:sp>
      </p:gr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BD8D-6359-46D5-9164-A69DD00C50EE}"/>
              </a:ext>
            </a:extLst>
          </p:cNvPr>
          <p:cNvSpPr>
            <a:spLocks noGrp="1"/>
          </p:cNvSpPr>
          <p:nvPr>
            <p:ph type="title"/>
          </p:nvPr>
        </p:nvSpPr>
        <p:spPr/>
        <p:txBody>
          <a:bodyPr/>
          <a:lstStyle/>
          <a:p>
            <a:r>
              <a:rPr lang="en-US"/>
              <a:t>Solutions</a:t>
            </a:r>
          </a:p>
        </p:txBody>
      </p:sp>
      <p:sp>
        <p:nvSpPr>
          <p:cNvPr id="12" name="Rectangle 11">
            <a:extLst>
              <a:ext uri="{FF2B5EF4-FFF2-40B4-BE49-F238E27FC236}">
                <a16:creationId xmlns:a16="http://schemas.microsoft.com/office/drawing/2014/main" id="{41F3E1BD-6514-4C99-9156-FADA7481B9E7}"/>
              </a:ext>
            </a:extLst>
          </p:cNvPr>
          <p:cNvSpPr/>
          <p:nvPr/>
        </p:nvSpPr>
        <p:spPr>
          <a:xfrm>
            <a:off x="8352145" y="2675063"/>
            <a:ext cx="1391903" cy="2241991"/>
          </a:xfrm>
          <a:prstGeom prst="rect">
            <a:avLst/>
          </a:prstGeom>
          <a:noFill/>
          <a:ln>
            <a:noFill/>
          </a:ln>
          <a:sp3d/>
        </p:spPr>
        <p:style>
          <a:lnRef idx="0">
            <a:scrgbClr r="0" g="0" b="0"/>
          </a:lnRef>
          <a:fillRef idx="3">
            <a:scrgbClr r="0" g="0" b="0"/>
          </a:fillRef>
          <a:effectRef idx="3">
            <a:schemeClr val="accent1">
              <a:alpha val="90000"/>
              <a:hueOff val="0"/>
              <a:satOff val="0"/>
              <a:lumOff val="0"/>
              <a:alphaOff val="-40000"/>
            </a:schemeClr>
          </a:effectRef>
          <a:fontRef idx="minor">
            <a:schemeClr val="lt1"/>
          </a:fontRef>
        </p:style>
      </p:sp>
      <p:grpSp>
        <p:nvGrpSpPr>
          <p:cNvPr id="23" name="Graphic 6" descr="Stethoscope">
            <a:extLst>
              <a:ext uri="{FF2B5EF4-FFF2-40B4-BE49-F238E27FC236}">
                <a16:creationId xmlns:a16="http://schemas.microsoft.com/office/drawing/2014/main" id="{828A74F4-3E55-4624-92A0-CCAF53AC9598}"/>
              </a:ext>
            </a:extLst>
          </p:cNvPr>
          <p:cNvGrpSpPr/>
          <p:nvPr/>
        </p:nvGrpSpPr>
        <p:grpSpPr>
          <a:xfrm>
            <a:off x="10793005" y="682677"/>
            <a:ext cx="1222039" cy="1222039"/>
            <a:chOff x="8187091" y="1749761"/>
            <a:chExt cx="3358478" cy="3358478"/>
          </a:xfrm>
          <a:effectLst>
            <a:outerShdw blurRad="76200" dist="63500" dir="5040000" algn="tl" rotWithShape="0">
              <a:srgbClr val="000000">
                <a:alpha val="41000"/>
              </a:srgbClr>
            </a:outerShdw>
          </a:effectLst>
        </p:grpSpPr>
        <p:sp>
          <p:nvSpPr>
            <p:cNvPr id="24" name="Freeform: Shape 23">
              <a:extLst>
                <a:ext uri="{FF2B5EF4-FFF2-40B4-BE49-F238E27FC236}">
                  <a16:creationId xmlns:a16="http://schemas.microsoft.com/office/drawing/2014/main" id="{8AA6DC39-A6D3-4C90-BF8B-EA12F29E4692}"/>
                </a:ext>
              </a:extLst>
            </p:cNvPr>
            <p:cNvSpPr/>
            <p:nvPr/>
          </p:nvSpPr>
          <p:spPr>
            <a:xfrm>
              <a:off x="8676869" y="1889697"/>
              <a:ext cx="2378921" cy="3078604"/>
            </a:xfrm>
            <a:custGeom>
              <a:avLst/>
              <a:gdLst>
                <a:gd name="connsiteX0" fmla="*/ 1994096 w 2378921"/>
                <a:gd name="connsiteY0" fmla="*/ 1399366 h 3078604"/>
                <a:gd name="connsiteX1" fmla="*/ 1749207 w 2378921"/>
                <a:gd name="connsiteY1" fmla="*/ 1154477 h 3078604"/>
                <a:gd name="connsiteX2" fmla="*/ 1994096 w 2378921"/>
                <a:gd name="connsiteY2" fmla="*/ 909588 h 3078604"/>
                <a:gd name="connsiteX3" fmla="*/ 2238985 w 2378921"/>
                <a:gd name="connsiteY3" fmla="*/ 1154477 h 3078604"/>
                <a:gd name="connsiteX4" fmla="*/ 1994096 w 2378921"/>
                <a:gd name="connsiteY4" fmla="*/ 1399366 h 3078604"/>
                <a:gd name="connsiteX5" fmla="*/ 2378922 w 2378921"/>
                <a:gd name="connsiteY5" fmla="*/ 1154477 h 3078604"/>
                <a:gd name="connsiteX6" fmla="*/ 1994096 w 2378921"/>
                <a:gd name="connsiteY6" fmla="*/ 769651 h 3078604"/>
                <a:gd name="connsiteX7" fmla="*/ 1609271 w 2378921"/>
                <a:gd name="connsiteY7" fmla="*/ 1154477 h 3078604"/>
                <a:gd name="connsiteX8" fmla="*/ 1889144 w 2378921"/>
                <a:gd name="connsiteY8" fmla="*/ 1525309 h 3078604"/>
                <a:gd name="connsiteX9" fmla="*/ 1889144 w 2378921"/>
                <a:gd name="connsiteY9" fmla="*/ 2343938 h 3078604"/>
                <a:gd name="connsiteX10" fmla="*/ 1364382 w 2378921"/>
                <a:gd name="connsiteY10" fmla="*/ 2868700 h 3078604"/>
                <a:gd name="connsiteX11" fmla="*/ 839620 w 2378921"/>
                <a:gd name="connsiteY11" fmla="*/ 2343938 h 3078604"/>
                <a:gd name="connsiteX12" fmla="*/ 839620 w 2378921"/>
                <a:gd name="connsiteY12" fmla="*/ 1987100 h 3078604"/>
                <a:gd name="connsiteX13" fmla="*/ 1469334 w 2378921"/>
                <a:gd name="connsiteY13" fmla="*/ 1259429 h 3078604"/>
                <a:gd name="connsiteX14" fmla="*/ 1399366 w 2378921"/>
                <a:gd name="connsiteY14" fmla="*/ 1140483 h 3078604"/>
                <a:gd name="connsiteX15" fmla="*/ 1399366 w 2378921"/>
                <a:gd name="connsiteY15" fmla="*/ 279873 h 3078604"/>
                <a:gd name="connsiteX16" fmla="*/ 1217448 w 2378921"/>
                <a:gd name="connsiteY16" fmla="*/ 73467 h 3078604"/>
                <a:gd name="connsiteX17" fmla="*/ 1119493 w 2378921"/>
                <a:gd name="connsiteY17" fmla="*/ 0 h 3078604"/>
                <a:gd name="connsiteX18" fmla="*/ 1084509 w 2378921"/>
                <a:gd name="connsiteY18" fmla="*/ 0 h 3078604"/>
                <a:gd name="connsiteX19" fmla="*/ 944572 w 2378921"/>
                <a:gd name="connsiteY19" fmla="*/ 139937 h 3078604"/>
                <a:gd name="connsiteX20" fmla="*/ 1084509 w 2378921"/>
                <a:gd name="connsiteY20" fmla="*/ 279873 h 3078604"/>
                <a:gd name="connsiteX21" fmla="*/ 1119493 w 2378921"/>
                <a:gd name="connsiteY21" fmla="*/ 279873 h 3078604"/>
                <a:gd name="connsiteX22" fmla="*/ 1217448 w 2378921"/>
                <a:gd name="connsiteY22" fmla="*/ 216902 h 3078604"/>
                <a:gd name="connsiteX23" fmla="*/ 1259429 w 2378921"/>
                <a:gd name="connsiteY23" fmla="*/ 279873 h 3078604"/>
                <a:gd name="connsiteX24" fmla="*/ 1259429 w 2378921"/>
                <a:gd name="connsiteY24" fmla="*/ 1140483 h 3078604"/>
                <a:gd name="connsiteX25" fmla="*/ 1189461 w 2378921"/>
                <a:gd name="connsiteY25" fmla="*/ 1259429 h 3078604"/>
                <a:gd name="connsiteX26" fmla="*/ 734667 w 2378921"/>
                <a:gd name="connsiteY26" fmla="*/ 1714223 h 3078604"/>
                <a:gd name="connsiteX27" fmla="*/ 279873 w 2378921"/>
                <a:gd name="connsiteY27" fmla="*/ 1259429 h 3078604"/>
                <a:gd name="connsiteX28" fmla="*/ 209905 w 2378921"/>
                <a:gd name="connsiteY28" fmla="*/ 1140483 h 3078604"/>
                <a:gd name="connsiteX29" fmla="*/ 209905 w 2378921"/>
                <a:gd name="connsiteY29" fmla="*/ 279873 h 3078604"/>
                <a:gd name="connsiteX30" fmla="*/ 251886 w 2378921"/>
                <a:gd name="connsiteY30" fmla="*/ 216902 h 3078604"/>
                <a:gd name="connsiteX31" fmla="*/ 349841 w 2378921"/>
                <a:gd name="connsiteY31" fmla="*/ 279873 h 3078604"/>
                <a:gd name="connsiteX32" fmla="*/ 384826 w 2378921"/>
                <a:gd name="connsiteY32" fmla="*/ 279873 h 3078604"/>
                <a:gd name="connsiteX33" fmla="*/ 524762 w 2378921"/>
                <a:gd name="connsiteY33" fmla="*/ 139937 h 3078604"/>
                <a:gd name="connsiteX34" fmla="*/ 384826 w 2378921"/>
                <a:gd name="connsiteY34" fmla="*/ 0 h 3078604"/>
                <a:gd name="connsiteX35" fmla="*/ 349841 w 2378921"/>
                <a:gd name="connsiteY35" fmla="*/ 0 h 3078604"/>
                <a:gd name="connsiteX36" fmla="*/ 251886 w 2378921"/>
                <a:gd name="connsiteY36" fmla="*/ 73467 h 3078604"/>
                <a:gd name="connsiteX37" fmla="*/ 69968 w 2378921"/>
                <a:gd name="connsiteY37" fmla="*/ 279873 h 3078604"/>
                <a:gd name="connsiteX38" fmla="*/ 69968 w 2378921"/>
                <a:gd name="connsiteY38" fmla="*/ 1140483 h 3078604"/>
                <a:gd name="connsiteX39" fmla="*/ 0 w 2378921"/>
                <a:gd name="connsiteY39" fmla="*/ 1259429 h 3078604"/>
                <a:gd name="connsiteX40" fmla="*/ 629715 w 2378921"/>
                <a:gd name="connsiteY40" fmla="*/ 1987100 h 3078604"/>
                <a:gd name="connsiteX41" fmla="*/ 629715 w 2378921"/>
                <a:gd name="connsiteY41" fmla="*/ 2343938 h 3078604"/>
                <a:gd name="connsiteX42" fmla="*/ 1364382 w 2378921"/>
                <a:gd name="connsiteY42" fmla="*/ 3078605 h 3078604"/>
                <a:gd name="connsiteX43" fmla="*/ 2099049 w 2378921"/>
                <a:gd name="connsiteY43" fmla="*/ 2343938 h 3078604"/>
                <a:gd name="connsiteX44" fmla="*/ 2099049 w 2378921"/>
                <a:gd name="connsiteY44" fmla="*/ 1525309 h 3078604"/>
                <a:gd name="connsiteX45" fmla="*/ 2378922 w 2378921"/>
                <a:gd name="connsiteY45" fmla="*/ 1154477 h 307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78921" h="3078604">
                  <a:moveTo>
                    <a:pt x="1994096" y="1399366"/>
                  </a:moveTo>
                  <a:cubicBezTo>
                    <a:pt x="1857658" y="1399366"/>
                    <a:pt x="1749207" y="1290915"/>
                    <a:pt x="1749207" y="1154477"/>
                  </a:cubicBezTo>
                  <a:cubicBezTo>
                    <a:pt x="1749207" y="1018039"/>
                    <a:pt x="1857658" y="909588"/>
                    <a:pt x="1994096" y="909588"/>
                  </a:cubicBezTo>
                  <a:cubicBezTo>
                    <a:pt x="2130535" y="909588"/>
                    <a:pt x="2238985" y="1018039"/>
                    <a:pt x="2238985" y="1154477"/>
                  </a:cubicBezTo>
                  <a:cubicBezTo>
                    <a:pt x="2238985" y="1290915"/>
                    <a:pt x="2130535" y="1399366"/>
                    <a:pt x="1994096" y="1399366"/>
                  </a:cubicBezTo>
                  <a:close/>
                  <a:moveTo>
                    <a:pt x="2378922" y="1154477"/>
                  </a:moveTo>
                  <a:cubicBezTo>
                    <a:pt x="2378922" y="941074"/>
                    <a:pt x="2207500" y="769651"/>
                    <a:pt x="1994096" y="769651"/>
                  </a:cubicBezTo>
                  <a:cubicBezTo>
                    <a:pt x="1780693" y="769651"/>
                    <a:pt x="1609271" y="941074"/>
                    <a:pt x="1609271" y="1154477"/>
                  </a:cubicBezTo>
                  <a:cubicBezTo>
                    <a:pt x="1609271" y="1329398"/>
                    <a:pt x="1728217" y="1479829"/>
                    <a:pt x="1889144" y="1525309"/>
                  </a:cubicBezTo>
                  <a:lnTo>
                    <a:pt x="1889144" y="2343938"/>
                  </a:lnTo>
                  <a:cubicBezTo>
                    <a:pt x="1889144" y="2634306"/>
                    <a:pt x="1654750" y="2868700"/>
                    <a:pt x="1364382" y="2868700"/>
                  </a:cubicBezTo>
                  <a:cubicBezTo>
                    <a:pt x="1074013" y="2868700"/>
                    <a:pt x="839620" y="2634306"/>
                    <a:pt x="839620" y="2343938"/>
                  </a:cubicBezTo>
                  <a:lnTo>
                    <a:pt x="839620" y="1987100"/>
                  </a:lnTo>
                  <a:cubicBezTo>
                    <a:pt x="1196458" y="1934623"/>
                    <a:pt x="1469334" y="1630261"/>
                    <a:pt x="1469334" y="1259429"/>
                  </a:cubicBezTo>
                  <a:cubicBezTo>
                    <a:pt x="1469334" y="1206953"/>
                    <a:pt x="1441347" y="1161474"/>
                    <a:pt x="1399366" y="1140483"/>
                  </a:cubicBezTo>
                  <a:lnTo>
                    <a:pt x="1399366" y="279873"/>
                  </a:lnTo>
                  <a:cubicBezTo>
                    <a:pt x="1399366" y="174921"/>
                    <a:pt x="1318902" y="87460"/>
                    <a:pt x="1217448" y="73467"/>
                  </a:cubicBezTo>
                  <a:cubicBezTo>
                    <a:pt x="1203455" y="31486"/>
                    <a:pt x="1164972" y="0"/>
                    <a:pt x="1119493" y="0"/>
                  </a:cubicBezTo>
                  <a:lnTo>
                    <a:pt x="1084509" y="0"/>
                  </a:lnTo>
                  <a:cubicBezTo>
                    <a:pt x="1007543" y="0"/>
                    <a:pt x="944572" y="62971"/>
                    <a:pt x="944572" y="139937"/>
                  </a:cubicBezTo>
                  <a:cubicBezTo>
                    <a:pt x="944572" y="216902"/>
                    <a:pt x="1007543" y="279873"/>
                    <a:pt x="1084509" y="279873"/>
                  </a:cubicBezTo>
                  <a:lnTo>
                    <a:pt x="1119493" y="279873"/>
                  </a:lnTo>
                  <a:cubicBezTo>
                    <a:pt x="1161474" y="279873"/>
                    <a:pt x="1199956" y="251886"/>
                    <a:pt x="1217448" y="216902"/>
                  </a:cubicBezTo>
                  <a:cubicBezTo>
                    <a:pt x="1241937" y="227397"/>
                    <a:pt x="1259429" y="251886"/>
                    <a:pt x="1259429" y="279873"/>
                  </a:cubicBezTo>
                  <a:lnTo>
                    <a:pt x="1259429" y="1140483"/>
                  </a:lnTo>
                  <a:cubicBezTo>
                    <a:pt x="1217448" y="1164972"/>
                    <a:pt x="1189461" y="1210451"/>
                    <a:pt x="1189461" y="1259429"/>
                  </a:cubicBezTo>
                  <a:cubicBezTo>
                    <a:pt x="1189461" y="1511315"/>
                    <a:pt x="986553" y="1714223"/>
                    <a:pt x="734667" y="1714223"/>
                  </a:cubicBezTo>
                  <a:cubicBezTo>
                    <a:pt x="482781" y="1714223"/>
                    <a:pt x="279873" y="1511315"/>
                    <a:pt x="279873" y="1259429"/>
                  </a:cubicBezTo>
                  <a:cubicBezTo>
                    <a:pt x="279873" y="1206953"/>
                    <a:pt x="251886" y="1161474"/>
                    <a:pt x="209905" y="1140483"/>
                  </a:cubicBezTo>
                  <a:lnTo>
                    <a:pt x="209905" y="279873"/>
                  </a:lnTo>
                  <a:cubicBezTo>
                    <a:pt x="209905" y="251886"/>
                    <a:pt x="227397" y="227397"/>
                    <a:pt x="251886" y="216902"/>
                  </a:cubicBezTo>
                  <a:cubicBezTo>
                    <a:pt x="269378" y="255384"/>
                    <a:pt x="304362" y="279873"/>
                    <a:pt x="349841" y="279873"/>
                  </a:cubicBezTo>
                  <a:lnTo>
                    <a:pt x="384826" y="279873"/>
                  </a:lnTo>
                  <a:cubicBezTo>
                    <a:pt x="461791" y="279873"/>
                    <a:pt x="524762" y="216902"/>
                    <a:pt x="524762" y="139937"/>
                  </a:cubicBezTo>
                  <a:cubicBezTo>
                    <a:pt x="524762" y="62971"/>
                    <a:pt x="461791" y="0"/>
                    <a:pt x="384826" y="0"/>
                  </a:cubicBezTo>
                  <a:lnTo>
                    <a:pt x="349841" y="0"/>
                  </a:lnTo>
                  <a:cubicBezTo>
                    <a:pt x="304362" y="0"/>
                    <a:pt x="265880" y="31486"/>
                    <a:pt x="251886" y="73467"/>
                  </a:cubicBezTo>
                  <a:cubicBezTo>
                    <a:pt x="150432" y="87460"/>
                    <a:pt x="69968" y="174921"/>
                    <a:pt x="69968" y="279873"/>
                  </a:cubicBezTo>
                  <a:lnTo>
                    <a:pt x="69968" y="1140483"/>
                  </a:lnTo>
                  <a:cubicBezTo>
                    <a:pt x="27987" y="1164972"/>
                    <a:pt x="0" y="1210451"/>
                    <a:pt x="0" y="1259429"/>
                  </a:cubicBezTo>
                  <a:cubicBezTo>
                    <a:pt x="0" y="1630261"/>
                    <a:pt x="272876" y="1934623"/>
                    <a:pt x="629715" y="1987100"/>
                  </a:cubicBezTo>
                  <a:lnTo>
                    <a:pt x="629715" y="2343938"/>
                  </a:lnTo>
                  <a:cubicBezTo>
                    <a:pt x="629715" y="2749754"/>
                    <a:pt x="958566" y="3078605"/>
                    <a:pt x="1364382" y="3078605"/>
                  </a:cubicBezTo>
                  <a:cubicBezTo>
                    <a:pt x="1770198" y="3078605"/>
                    <a:pt x="2099049" y="2749754"/>
                    <a:pt x="2099049" y="2343938"/>
                  </a:cubicBezTo>
                  <a:lnTo>
                    <a:pt x="2099049" y="1525309"/>
                  </a:lnTo>
                  <a:cubicBezTo>
                    <a:pt x="2259976" y="1479829"/>
                    <a:pt x="2378922" y="1329398"/>
                    <a:pt x="2378922" y="1154477"/>
                  </a:cubicBezTo>
                  <a:close/>
                </a:path>
              </a:pathLst>
            </a:custGeom>
            <a:solidFill>
              <a:srgbClr val="4472C4"/>
            </a:solidFill>
            <a:ln w="34925" cap="flat">
              <a:solidFill>
                <a:srgbClr val="A7D535"/>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DF37DF9-FED6-4E85-91AA-9E5BB0FA6D6D}"/>
                </a:ext>
              </a:extLst>
            </p:cNvPr>
            <p:cNvSpPr/>
            <p:nvPr/>
          </p:nvSpPr>
          <p:spPr>
            <a:xfrm>
              <a:off x="10496044" y="2869253"/>
              <a:ext cx="349841" cy="349841"/>
            </a:xfrm>
            <a:custGeom>
              <a:avLst/>
              <a:gdLst>
                <a:gd name="connsiteX0" fmla="*/ 349841 w 349841"/>
                <a:gd name="connsiteY0" fmla="*/ 174921 h 349841"/>
                <a:gd name="connsiteX1" fmla="*/ 174921 w 349841"/>
                <a:gd name="connsiteY1" fmla="*/ 349841 h 349841"/>
                <a:gd name="connsiteX2" fmla="*/ 0 w 349841"/>
                <a:gd name="connsiteY2" fmla="*/ 174921 h 349841"/>
                <a:gd name="connsiteX3" fmla="*/ 174921 w 349841"/>
                <a:gd name="connsiteY3" fmla="*/ 0 h 349841"/>
                <a:gd name="connsiteX4" fmla="*/ 349841 w 349841"/>
                <a:gd name="connsiteY4" fmla="*/ 174921 h 34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41" h="349841">
                  <a:moveTo>
                    <a:pt x="349841" y="174921"/>
                  </a:moveTo>
                  <a:cubicBezTo>
                    <a:pt x="349841" y="271527"/>
                    <a:pt x="271527" y="349841"/>
                    <a:pt x="174921" y="349841"/>
                  </a:cubicBezTo>
                  <a:cubicBezTo>
                    <a:pt x="78315" y="349841"/>
                    <a:pt x="0" y="271527"/>
                    <a:pt x="0" y="174921"/>
                  </a:cubicBezTo>
                  <a:cubicBezTo>
                    <a:pt x="0" y="78315"/>
                    <a:pt x="78315" y="0"/>
                    <a:pt x="174921" y="0"/>
                  </a:cubicBezTo>
                  <a:cubicBezTo>
                    <a:pt x="271527" y="0"/>
                    <a:pt x="349841" y="78315"/>
                    <a:pt x="349841" y="174921"/>
                  </a:cubicBezTo>
                  <a:close/>
                </a:path>
              </a:pathLst>
            </a:custGeom>
            <a:solidFill>
              <a:srgbClr val="4472C4"/>
            </a:solidFill>
            <a:ln w="34925" cap="flat">
              <a:solidFill>
                <a:srgbClr val="A7D535"/>
              </a:solid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ECC08459-BD86-4F49-ACA3-02060DF5EB2A}"/>
              </a:ext>
            </a:extLst>
          </p:cNvPr>
          <p:cNvSpPr txBox="1"/>
          <p:nvPr/>
        </p:nvSpPr>
        <p:spPr>
          <a:xfrm>
            <a:off x="1196148" y="2387798"/>
            <a:ext cx="8307720" cy="671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The solution to all that is a database including online scheduling functionality and appointment note-keeping. </a:t>
            </a:r>
          </a:p>
        </p:txBody>
      </p:sp>
      <p:sp>
        <p:nvSpPr>
          <p:cNvPr id="20" name="TextBox 19">
            <a:extLst>
              <a:ext uri="{FF2B5EF4-FFF2-40B4-BE49-F238E27FC236}">
                <a16:creationId xmlns:a16="http://schemas.microsoft.com/office/drawing/2014/main" id="{68662CE1-2E6F-41D7-8CA0-D94A648EC392}"/>
              </a:ext>
            </a:extLst>
          </p:cNvPr>
          <p:cNvSpPr txBox="1"/>
          <p:nvPr/>
        </p:nvSpPr>
        <p:spPr>
          <a:xfrm>
            <a:off x="1196147" y="3193578"/>
            <a:ext cx="8307720" cy="671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A solution to time management, office staff could save time on making appointments by phone and searching for paper files.</a:t>
            </a:r>
          </a:p>
        </p:txBody>
      </p:sp>
      <p:sp>
        <p:nvSpPr>
          <p:cNvPr id="21" name="TextBox 20">
            <a:extLst>
              <a:ext uri="{FF2B5EF4-FFF2-40B4-BE49-F238E27FC236}">
                <a16:creationId xmlns:a16="http://schemas.microsoft.com/office/drawing/2014/main" id="{7199118D-4658-49C7-9F6E-4E858BEDF8B1}"/>
              </a:ext>
            </a:extLst>
          </p:cNvPr>
          <p:cNvSpPr txBox="1"/>
          <p:nvPr/>
        </p:nvSpPr>
        <p:spPr>
          <a:xfrm>
            <a:off x="1199218" y="4058239"/>
            <a:ext cx="8307720" cy="968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While for patients, they would have a way of quick and easy way of checking their appointment times and locations and get their doctor’s notes through a unified portal.</a:t>
            </a:r>
          </a:p>
        </p:txBody>
      </p:sp>
      <p:sp>
        <p:nvSpPr>
          <p:cNvPr id="22" name="TextBox 21">
            <a:extLst>
              <a:ext uri="{FF2B5EF4-FFF2-40B4-BE49-F238E27FC236}">
                <a16:creationId xmlns:a16="http://schemas.microsoft.com/office/drawing/2014/main" id="{94FE6551-B75E-4743-9E3F-AE42291E2F19}"/>
              </a:ext>
            </a:extLst>
          </p:cNvPr>
          <p:cNvSpPr txBox="1"/>
          <p:nvPr/>
        </p:nvSpPr>
        <p:spPr>
          <a:xfrm>
            <a:off x="1196147" y="5111620"/>
            <a:ext cx="8307720" cy="968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extends from patients to physicians as well, both can check their appointment times and locations physician can create doctor’s for patients to access using the application through a unified portal.</a:t>
            </a:r>
          </a:p>
        </p:txBody>
      </p:sp>
    </p:spTree>
    <p:extLst>
      <p:ext uri="{BB962C8B-B14F-4D97-AF65-F5344CB8AC3E}">
        <p14:creationId xmlns:p14="http://schemas.microsoft.com/office/powerpoint/2010/main" val="228799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6" name="Picture 4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8" name="Picture 4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0" name="Rectangle 4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4" name="Rectangle 53">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8" name="Rectangle 57">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61">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Conceptual view</a:t>
            </a:r>
          </a:p>
        </p:txBody>
      </p:sp>
      <p:pic>
        <p:nvPicPr>
          <p:cNvPr id="4" name="Picture 3" descr="Diagram&#10;&#10;Description automatically generated">
            <a:extLst>
              <a:ext uri="{FF2B5EF4-FFF2-40B4-BE49-F238E27FC236}">
                <a16:creationId xmlns:a16="http://schemas.microsoft.com/office/drawing/2014/main" id="{7FDBEA24-2B63-4BC8-825E-D7A00F9B753F}"/>
              </a:ext>
            </a:extLst>
          </p:cNvPr>
          <p:cNvPicPr>
            <a:picLocks noChangeAspect="1"/>
          </p:cNvPicPr>
          <p:nvPr/>
        </p:nvPicPr>
        <p:blipFill>
          <a:blip r:embed="rId7"/>
          <a:stretch>
            <a:fillRect/>
          </a:stretch>
        </p:blipFill>
        <p:spPr>
          <a:xfrm>
            <a:off x="5228850" y="1011705"/>
            <a:ext cx="6459206" cy="448766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6" name="Picture 2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8" name="Picture 2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0" name="Rectangle 2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6" name="Picture 35">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37">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2" name="Rectangle 41">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CEO/CTO view</a:t>
            </a:r>
          </a:p>
        </p:txBody>
      </p:sp>
      <p:sp>
        <p:nvSpPr>
          <p:cNvPr id="59" name="Rectangle 43">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imeline&#10;&#10;Description automatically generated">
            <a:extLst>
              <a:ext uri="{FF2B5EF4-FFF2-40B4-BE49-F238E27FC236}">
                <a16:creationId xmlns:a16="http://schemas.microsoft.com/office/drawing/2014/main" id="{9ADA2CDD-F8C8-48EA-BA68-623DBF313E41}"/>
              </a:ext>
            </a:extLst>
          </p:cNvPr>
          <p:cNvPicPr>
            <a:picLocks noChangeAspect="1"/>
          </p:cNvPicPr>
          <p:nvPr/>
        </p:nvPicPr>
        <p:blipFill>
          <a:blip r:embed="rId6"/>
          <a:stretch>
            <a:fillRect/>
          </a:stretch>
        </p:blipFill>
        <p:spPr>
          <a:xfrm>
            <a:off x="5317277" y="1403773"/>
            <a:ext cx="6231467" cy="4050453"/>
          </a:xfrm>
          <a:prstGeom prst="rect">
            <a:avLst/>
          </a:prstGeom>
          <a:ln>
            <a:noFill/>
          </a:ln>
          <a:effectLst/>
        </p:spPr>
      </p:pic>
    </p:spTree>
    <p:extLst>
      <p:ext uri="{BB962C8B-B14F-4D97-AF65-F5344CB8AC3E}">
        <p14:creationId xmlns:p14="http://schemas.microsoft.com/office/powerpoint/2010/main" val="3195037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1" name="Picture 20">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Physician view</a:t>
            </a:r>
          </a:p>
        </p:txBody>
      </p:sp>
      <p:sp>
        <p:nvSpPr>
          <p:cNvPr id="29" name="Rectangle 28">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83A4601C-B9C1-403A-8FEC-C6AFEBE1D6BB}"/>
              </a:ext>
            </a:extLst>
          </p:cNvPr>
          <p:cNvPicPr>
            <a:picLocks noChangeAspect="1"/>
          </p:cNvPicPr>
          <p:nvPr/>
        </p:nvPicPr>
        <p:blipFill>
          <a:blip r:embed="rId6"/>
          <a:stretch>
            <a:fillRect/>
          </a:stretch>
        </p:blipFill>
        <p:spPr>
          <a:xfrm>
            <a:off x="5593085" y="1638310"/>
            <a:ext cx="5629268" cy="3574585"/>
          </a:xfrm>
          <a:prstGeom prst="rect">
            <a:avLst/>
          </a:prstGeom>
          <a:ln>
            <a:noFill/>
          </a:ln>
          <a:effectLst/>
        </p:spPr>
      </p:pic>
    </p:spTree>
    <p:extLst>
      <p:ext uri="{BB962C8B-B14F-4D97-AF65-F5344CB8AC3E}">
        <p14:creationId xmlns:p14="http://schemas.microsoft.com/office/powerpoint/2010/main" val="3231669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1" name="Picture 20">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Patient view</a:t>
            </a:r>
          </a:p>
        </p:txBody>
      </p:sp>
      <p:sp>
        <p:nvSpPr>
          <p:cNvPr id="29" name="Rectangle 28">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C00E30E-3D24-41F7-9F09-C0CB0CB0003F}"/>
              </a:ext>
            </a:extLst>
          </p:cNvPr>
          <p:cNvPicPr>
            <a:picLocks noChangeAspect="1"/>
          </p:cNvPicPr>
          <p:nvPr/>
        </p:nvPicPr>
        <p:blipFill>
          <a:blip r:embed="rId6"/>
          <a:stretch>
            <a:fillRect/>
          </a:stretch>
        </p:blipFill>
        <p:spPr>
          <a:xfrm>
            <a:off x="5593085" y="983908"/>
            <a:ext cx="5629268" cy="4883389"/>
          </a:xfrm>
          <a:prstGeom prst="rect">
            <a:avLst/>
          </a:prstGeom>
          <a:ln>
            <a:noFill/>
          </a:ln>
          <a:effectLst/>
        </p:spPr>
      </p:pic>
    </p:spTree>
    <p:extLst>
      <p:ext uri="{BB962C8B-B14F-4D97-AF65-F5344CB8AC3E}">
        <p14:creationId xmlns:p14="http://schemas.microsoft.com/office/powerpoint/2010/main" val="34630749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4" name="Rectangle 13">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8" name="Rectangle 17">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063262"/>
            <a:ext cx="3739278" cy="2661138"/>
          </a:xfrm>
        </p:spPr>
        <p:txBody>
          <a:bodyPr>
            <a:normAutofit/>
          </a:bodyPr>
          <a:lstStyle/>
          <a:p>
            <a:r>
              <a:rPr lang="en-US"/>
              <a:t>Application Demo</a:t>
            </a:r>
          </a:p>
        </p:txBody>
      </p:sp>
      <p:sp>
        <p:nvSpPr>
          <p:cNvPr id="3" name="Text Placeholder 2"/>
          <p:cNvSpPr>
            <a:spLocks noGrp="1"/>
          </p:cNvSpPr>
          <p:nvPr>
            <p:ph type="subTitle" idx="1"/>
          </p:nvPr>
        </p:nvSpPr>
        <p:spPr>
          <a:xfrm>
            <a:off x="680323" y="5101298"/>
            <a:ext cx="3739277" cy="1116622"/>
          </a:xfrm>
        </p:spPr>
        <p:txBody>
          <a:bodyPr>
            <a:normAutofit/>
          </a:bodyPr>
          <a:lstStyle/>
          <a:p>
            <a:r>
              <a:rPr lang="en-US"/>
              <a:t>Group 9</a:t>
            </a:r>
          </a:p>
        </p:txBody>
      </p:sp>
      <p:pic>
        <p:nvPicPr>
          <p:cNvPr id="7" name="Graphic 6" descr="Monitor">
            <a:extLst>
              <a:ext uri="{FF2B5EF4-FFF2-40B4-BE49-F238E27FC236}">
                <a16:creationId xmlns:a16="http://schemas.microsoft.com/office/drawing/2014/main" id="{4C119DCB-EE87-4CE8-8272-55E462FAFE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607</Words>
  <Application>Microsoft Office PowerPoint</Application>
  <PresentationFormat>Widescreen</PresentationFormat>
  <Paragraphs>50</Paragraphs>
  <Slides>12</Slides>
  <Notes>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Trebuchet MS</vt:lpstr>
      <vt:lpstr>Berlin</vt:lpstr>
      <vt:lpstr>1_Berlin</vt:lpstr>
      <vt:lpstr>2_Berlin</vt:lpstr>
      <vt:lpstr>PowerPoint Presentation</vt:lpstr>
      <vt:lpstr>OUR MISSION </vt:lpstr>
      <vt:lpstr>Problem Detail</vt:lpstr>
      <vt:lpstr>Solutions</vt:lpstr>
      <vt:lpstr>Conceptual view</vt:lpstr>
      <vt:lpstr>CEO/CTO view</vt:lpstr>
      <vt:lpstr>Physician view</vt:lpstr>
      <vt:lpstr>Patient view</vt:lpstr>
      <vt:lpstr>Application Demo</vt:lpstr>
      <vt:lpstr>Supporting Content</vt:lpstr>
      <vt:lpstr>Supporting Content</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anothay rassavong</dc:creator>
  <cp:lastModifiedBy>Rajic, Denis</cp:lastModifiedBy>
  <cp:revision>4</cp:revision>
  <dcterms:created xsi:type="dcterms:W3CDTF">2020-11-14T22:43:03Z</dcterms:created>
  <dcterms:modified xsi:type="dcterms:W3CDTF">2020-11-17T23:39:05Z</dcterms:modified>
</cp:coreProperties>
</file>