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assidy" userId="2b09e99cea646701" providerId="LiveId" clId="{DC695B2D-F6DE-4658-959D-8B638B9BAC60}"/>
    <pc:docChg chg="modSld">
      <pc:chgData name="Michael Cassidy" userId="2b09e99cea646701" providerId="LiveId" clId="{DC695B2D-F6DE-4658-959D-8B638B9BAC60}" dt="2021-03-05T21:03:22.236" v="12" actId="20577"/>
      <pc:docMkLst>
        <pc:docMk/>
      </pc:docMkLst>
      <pc:sldChg chg="modSp mod">
        <pc:chgData name="Michael Cassidy" userId="2b09e99cea646701" providerId="LiveId" clId="{DC695B2D-F6DE-4658-959D-8B638B9BAC60}" dt="2021-03-05T21:03:22.236" v="12" actId="20577"/>
        <pc:sldMkLst>
          <pc:docMk/>
          <pc:sldMk cId="1623315540" sldId="256"/>
        </pc:sldMkLst>
        <pc:spChg chg="mod">
          <ac:chgData name="Michael Cassidy" userId="2b09e99cea646701" providerId="LiveId" clId="{DC695B2D-F6DE-4658-959D-8B638B9BAC60}" dt="2021-03-05T21:03:22.236" v="12" actId="20577"/>
          <ac:spMkLst>
            <pc:docMk/>
            <pc:sldMk cId="1623315540" sldId="256"/>
            <ac:spMk id="2" creationId="{CAA7663F-F7D8-4454-9BBC-D25CE6AAFC1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\OneDrive\Bloomberg\Projects\FOMC\FOMC%20Paper\Taylor%20Regressions\Shocked_Signals\shocked_signals_semi-final.1.7%20-%20Sandbox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\OneDrive\Bloomberg\Projects\FOMC\FOMC%20Paper\FOMC_Sentiment_Macro_Data\Output_Data\macro_df%20-%20198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\OneDrive\Bloomberg\Projects\FOMC\FOMC%20Paper\FOMC_Sentiment_Macro_Data\Output_Data\macro_df%20-%20198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Measures of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'shocked_signals_semi-final.1.7 '!$J$1</c:f>
              <c:strCache>
                <c:ptCount val="1"/>
                <c:pt idx="0">
                  <c:v>corecpi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'shocked_signals_semi-final.1.7 '!$A$2:$A$177</c:f>
              <c:numCache>
                <c:formatCode>m/d/yyyy</c:formatCode>
                <c:ptCount val="176"/>
                <c:pt idx="0">
                  <c:v>36558</c:v>
                </c:pt>
                <c:pt idx="1">
                  <c:v>36606</c:v>
                </c:pt>
                <c:pt idx="2">
                  <c:v>36662</c:v>
                </c:pt>
                <c:pt idx="3">
                  <c:v>36705</c:v>
                </c:pt>
                <c:pt idx="4">
                  <c:v>36760</c:v>
                </c:pt>
                <c:pt idx="5">
                  <c:v>36802</c:v>
                </c:pt>
                <c:pt idx="6">
                  <c:v>36845</c:v>
                </c:pt>
                <c:pt idx="7">
                  <c:v>36879</c:v>
                </c:pt>
                <c:pt idx="8">
                  <c:v>36894</c:v>
                </c:pt>
                <c:pt idx="9">
                  <c:v>36922</c:v>
                </c:pt>
                <c:pt idx="10">
                  <c:v>36970</c:v>
                </c:pt>
                <c:pt idx="11">
                  <c:v>36999</c:v>
                </c:pt>
                <c:pt idx="12">
                  <c:v>37026</c:v>
                </c:pt>
                <c:pt idx="13">
                  <c:v>37069</c:v>
                </c:pt>
                <c:pt idx="14">
                  <c:v>37124</c:v>
                </c:pt>
                <c:pt idx="15">
                  <c:v>37151</c:v>
                </c:pt>
                <c:pt idx="16">
                  <c:v>37166</c:v>
                </c:pt>
                <c:pt idx="17">
                  <c:v>37201</c:v>
                </c:pt>
                <c:pt idx="18">
                  <c:v>37236</c:v>
                </c:pt>
                <c:pt idx="19">
                  <c:v>37286</c:v>
                </c:pt>
                <c:pt idx="20">
                  <c:v>37334</c:v>
                </c:pt>
                <c:pt idx="21">
                  <c:v>37383</c:v>
                </c:pt>
                <c:pt idx="22">
                  <c:v>37433</c:v>
                </c:pt>
                <c:pt idx="23">
                  <c:v>37481</c:v>
                </c:pt>
                <c:pt idx="24">
                  <c:v>37523</c:v>
                </c:pt>
                <c:pt idx="25">
                  <c:v>37566</c:v>
                </c:pt>
                <c:pt idx="26">
                  <c:v>37600</c:v>
                </c:pt>
                <c:pt idx="27">
                  <c:v>37650</c:v>
                </c:pt>
                <c:pt idx="28">
                  <c:v>37698</c:v>
                </c:pt>
                <c:pt idx="29">
                  <c:v>37747</c:v>
                </c:pt>
                <c:pt idx="30">
                  <c:v>37797</c:v>
                </c:pt>
                <c:pt idx="31">
                  <c:v>37845</c:v>
                </c:pt>
                <c:pt idx="32">
                  <c:v>37880</c:v>
                </c:pt>
                <c:pt idx="33">
                  <c:v>37922</c:v>
                </c:pt>
                <c:pt idx="34">
                  <c:v>37964</c:v>
                </c:pt>
                <c:pt idx="35">
                  <c:v>38014</c:v>
                </c:pt>
                <c:pt idx="36">
                  <c:v>38062</c:v>
                </c:pt>
                <c:pt idx="37">
                  <c:v>38111</c:v>
                </c:pt>
                <c:pt idx="38">
                  <c:v>38168</c:v>
                </c:pt>
                <c:pt idx="39">
                  <c:v>38209</c:v>
                </c:pt>
                <c:pt idx="40">
                  <c:v>38251</c:v>
                </c:pt>
                <c:pt idx="41">
                  <c:v>38301</c:v>
                </c:pt>
                <c:pt idx="42">
                  <c:v>38335</c:v>
                </c:pt>
                <c:pt idx="43">
                  <c:v>38385</c:v>
                </c:pt>
                <c:pt idx="44">
                  <c:v>38433</c:v>
                </c:pt>
                <c:pt idx="45">
                  <c:v>38475</c:v>
                </c:pt>
                <c:pt idx="46">
                  <c:v>38533</c:v>
                </c:pt>
                <c:pt idx="47">
                  <c:v>38573</c:v>
                </c:pt>
                <c:pt idx="48">
                  <c:v>38615</c:v>
                </c:pt>
                <c:pt idx="49">
                  <c:v>38657</c:v>
                </c:pt>
                <c:pt idx="50">
                  <c:v>38699</c:v>
                </c:pt>
                <c:pt idx="51">
                  <c:v>38748</c:v>
                </c:pt>
                <c:pt idx="52">
                  <c:v>38804</c:v>
                </c:pt>
                <c:pt idx="53">
                  <c:v>38847</c:v>
                </c:pt>
                <c:pt idx="54">
                  <c:v>38897</c:v>
                </c:pt>
                <c:pt idx="55">
                  <c:v>38937</c:v>
                </c:pt>
                <c:pt idx="56">
                  <c:v>38980</c:v>
                </c:pt>
                <c:pt idx="57">
                  <c:v>39015</c:v>
                </c:pt>
                <c:pt idx="58">
                  <c:v>39063</c:v>
                </c:pt>
                <c:pt idx="59">
                  <c:v>39113</c:v>
                </c:pt>
                <c:pt idx="60">
                  <c:v>39162</c:v>
                </c:pt>
                <c:pt idx="61">
                  <c:v>39211</c:v>
                </c:pt>
                <c:pt idx="62">
                  <c:v>39261</c:v>
                </c:pt>
                <c:pt idx="63">
                  <c:v>39301</c:v>
                </c:pt>
                <c:pt idx="64">
                  <c:v>39304</c:v>
                </c:pt>
                <c:pt idx="65">
                  <c:v>39310</c:v>
                </c:pt>
                <c:pt idx="66">
                  <c:v>39343</c:v>
                </c:pt>
                <c:pt idx="67">
                  <c:v>39386</c:v>
                </c:pt>
                <c:pt idx="68">
                  <c:v>39427</c:v>
                </c:pt>
                <c:pt idx="69">
                  <c:v>39468</c:v>
                </c:pt>
                <c:pt idx="70">
                  <c:v>39477</c:v>
                </c:pt>
                <c:pt idx="71">
                  <c:v>39517</c:v>
                </c:pt>
                <c:pt idx="72">
                  <c:v>39525</c:v>
                </c:pt>
                <c:pt idx="73">
                  <c:v>39568</c:v>
                </c:pt>
                <c:pt idx="74">
                  <c:v>39624</c:v>
                </c:pt>
                <c:pt idx="75">
                  <c:v>39665</c:v>
                </c:pt>
                <c:pt idx="76">
                  <c:v>39728</c:v>
                </c:pt>
                <c:pt idx="77">
                  <c:v>39750</c:v>
                </c:pt>
                <c:pt idx="78">
                  <c:v>39798</c:v>
                </c:pt>
                <c:pt idx="79">
                  <c:v>39841</c:v>
                </c:pt>
                <c:pt idx="80">
                  <c:v>39890</c:v>
                </c:pt>
                <c:pt idx="81">
                  <c:v>39932</c:v>
                </c:pt>
                <c:pt idx="82">
                  <c:v>39988</c:v>
                </c:pt>
                <c:pt idx="83">
                  <c:v>40037</c:v>
                </c:pt>
                <c:pt idx="84">
                  <c:v>40079</c:v>
                </c:pt>
                <c:pt idx="85">
                  <c:v>40121</c:v>
                </c:pt>
                <c:pt idx="86">
                  <c:v>40163</c:v>
                </c:pt>
                <c:pt idx="87">
                  <c:v>40205</c:v>
                </c:pt>
                <c:pt idx="88">
                  <c:v>40253</c:v>
                </c:pt>
                <c:pt idx="89">
                  <c:v>40296</c:v>
                </c:pt>
                <c:pt idx="90">
                  <c:v>40307</c:v>
                </c:pt>
                <c:pt idx="91">
                  <c:v>40352</c:v>
                </c:pt>
                <c:pt idx="92">
                  <c:v>40400</c:v>
                </c:pt>
                <c:pt idx="93">
                  <c:v>40442</c:v>
                </c:pt>
                <c:pt idx="94">
                  <c:v>40485</c:v>
                </c:pt>
                <c:pt idx="95">
                  <c:v>40526</c:v>
                </c:pt>
                <c:pt idx="96">
                  <c:v>40569</c:v>
                </c:pt>
                <c:pt idx="97">
                  <c:v>40617</c:v>
                </c:pt>
                <c:pt idx="98">
                  <c:v>40660</c:v>
                </c:pt>
                <c:pt idx="99">
                  <c:v>40716</c:v>
                </c:pt>
                <c:pt idx="100">
                  <c:v>40764</c:v>
                </c:pt>
                <c:pt idx="101">
                  <c:v>40807</c:v>
                </c:pt>
                <c:pt idx="102">
                  <c:v>40849</c:v>
                </c:pt>
                <c:pt idx="103">
                  <c:v>40890</c:v>
                </c:pt>
                <c:pt idx="104">
                  <c:v>40933</c:v>
                </c:pt>
                <c:pt idx="105">
                  <c:v>40981</c:v>
                </c:pt>
                <c:pt idx="106">
                  <c:v>41024</c:v>
                </c:pt>
                <c:pt idx="107">
                  <c:v>41080</c:v>
                </c:pt>
                <c:pt idx="108">
                  <c:v>41122</c:v>
                </c:pt>
                <c:pt idx="109">
                  <c:v>41165</c:v>
                </c:pt>
                <c:pt idx="110">
                  <c:v>41206</c:v>
                </c:pt>
                <c:pt idx="111">
                  <c:v>41255</c:v>
                </c:pt>
                <c:pt idx="112">
                  <c:v>41304</c:v>
                </c:pt>
                <c:pt idx="113">
                  <c:v>41353</c:v>
                </c:pt>
                <c:pt idx="114">
                  <c:v>41395</c:v>
                </c:pt>
                <c:pt idx="115">
                  <c:v>41444</c:v>
                </c:pt>
                <c:pt idx="116">
                  <c:v>41486</c:v>
                </c:pt>
                <c:pt idx="117">
                  <c:v>41535</c:v>
                </c:pt>
                <c:pt idx="118">
                  <c:v>41577</c:v>
                </c:pt>
                <c:pt idx="119">
                  <c:v>41626</c:v>
                </c:pt>
                <c:pt idx="120">
                  <c:v>41668</c:v>
                </c:pt>
                <c:pt idx="121">
                  <c:v>41717</c:v>
                </c:pt>
                <c:pt idx="122">
                  <c:v>41759</c:v>
                </c:pt>
                <c:pt idx="123">
                  <c:v>41808</c:v>
                </c:pt>
                <c:pt idx="124">
                  <c:v>41850</c:v>
                </c:pt>
                <c:pt idx="125">
                  <c:v>41899</c:v>
                </c:pt>
                <c:pt idx="126">
                  <c:v>41941</c:v>
                </c:pt>
                <c:pt idx="127">
                  <c:v>41990</c:v>
                </c:pt>
                <c:pt idx="128">
                  <c:v>42032</c:v>
                </c:pt>
                <c:pt idx="129">
                  <c:v>42081</c:v>
                </c:pt>
                <c:pt idx="130">
                  <c:v>42123</c:v>
                </c:pt>
                <c:pt idx="131">
                  <c:v>42172</c:v>
                </c:pt>
                <c:pt idx="132">
                  <c:v>42214</c:v>
                </c:pt>
                <c:pt idx="133">
                  <c:v>42264</c:v>
                </c:pt>
                <c:pt idx="134">
                  <c:v>42305</c:v>
                </c:pt>
                <c:pt idx="135">
                  <c:v>42354</c:v>
                </c:pt>
                <c:pt idx="136">
                  <c:v>42396</c:v>
                </c:pt>
                <c:pt idx="137">
                  <c:v>42445</c:v>
                </c:pt>
                <c:pt idx="138">
                  <c:v>42487</c:v>
                </c:pt>
                <c:pt idx="139">
                  <c:v>42536</c:v>
                </c:pt>
                <c:pt idx="140">
                  <c:v>42578</c:v>
                </c:pt>
                <c:pt idx="141">
                  <c:v>42634</c:v>
                </c:pt>
                <c:pt idx="142">
                  <c:v>42676</c:v>
                </c:pt>
                <c:pt idx="143">
                  <c:v>42718</c:v>
                </c:pt>
                <c:pt idx="144">
                  <c:v>42767</c:v>
                </c:pt>
                <c:pt idx="145">
                  <c:v>42809</c:v>
                </c:pt>
                <c:pt idx="146">
                  <c:v>42858</c:v>
                </c:pt>
                <c:pt idx="147">
                  <c:v>42900</c:v>
                </c:pt>
                <c:pt idx="148">
                  <c:v>42942</c:v>
                </c:pt>
                <c:pt idx="149">
                  <c:v>42998</c:v>
                </c:pt>
                <c:pt idx="150">
                  <c:v>43040</c:v>
                </c:pt>
                <c:pt idx="151">
                  <c:v>43082</c:v>
                </c:pt>
                <c:pt idx="152">
                  <c:v>43131</c:v>
                </c:pt>
                <c:pt idx="153">
                  <c:v>43180</c:v>
                </c:pt>
                <c:pt idx="154">
                  <c:v>43222</c:v>
                </c:pt>
                <c:pt idx="155">
                  <c:v>43264</c:v>
                </c:pt>
                <c:pt idx="156">
                  <c:v>43313</c:v>
                </c:pt>
                <c:pt idx="157">
                  <c:v>43369</c:v>
                </c:pt>
                <c:pt idx="158">
                  <c:v>43412</c:v>
                </c:pt>
                <c:pt idx="159">
                  <c:v>43453</c:v>
                </c:pt>
                <c:pt idx="160">
                  <c:v>43495</c:v>
                </c:pt>
                <c:pt idx="161">
                  <c:v>43544</c:v>
                </c:pt>
                <c:pt idx="162">
                  <c:v>43586</c:v>
                </c:pt>
                <c:pt idx="163">
                  <c:v>43635</c:v>
                </c:pt>
                <c:pt idx="164">
                  <c:v>43677</c:v>
                </c:pt>
                <c:pt idx="165">
                  <c:v>43726</c:v>
                </c:pt>
                <c:pt idx="166">
                  <c:v>43742</c:v>
                </c:pt>
                <c:pt idx="167">
                  <c:v>43768</c:v>
                </c:pt>
                <c:pt idx="168">
                  <c:v>43810</c:v>
                </c:pt>
                <c:pt idx="169">
                  <c:v>43859</c:v>
                </c:pt>
                <c:pt idx="170">
                  <c:v>43893</c:v>
                </c:pt>
                <c:pt idx="171">
                  <c:v>43905</c:v>
                </c:pt>
                <c:pt idx="172">
                  <c:v>43950</c:v>
                </c:pt>
                <c:pt idx="173">
                  <c:v>43992</c:v>
                </c:pt>
                <c:pt idx="174">
                  <c:v>44041</c:v>
                </c:pt>
                <c:pt idx="175">
                  <c:v>44090</c:v>
                </c:pt>
              </c:numCache>
            </c:numRef>
          </c:cat>
          <c:val>
            <c:numRef>
              <c:f>'shocked_signals_semi-final.1.7 '!$J$2:$J$177</c:f>
              <c:numCache>
                <c:formatCode>General</c:formatCode>
                <c:ptCount val="176"/>
                <c:pt idx="0">
                  <c:v>2.078265</c:v>
                </c:pt>
                <c:pt idx="1">
                  <c:v>2.0465533329999999</c:v>
                </c:pt>
                <c:pt idx="2">
                  <c:v>2.0713908330000002</c:v>
                </c:pt>
                <c:pt idx="3">
                  <c:v>2.0971166669999999</c:v>
                </c:pt>
                <c:pt idx="4">
                  <c:v>2.151430833</c:v>
                </c:pt>
                <c:pt idx="5">
                  <c:v>2.2614133330000001</c:v>
                </c:pt>
                <c:pt idx="6">
                  <c:v>2.3000491670000001</c:v>
                </c:pt>
                <c:pt idx="7">
                  <c:v>2.3767425000000002</c:v>
                </c:pt>
                <c:pt idx="8">
                  <c:v>2.3767425000000002</c:v>
                </c:pt>
                <c:pt idx="9">
                  <c:v>2.4295716669999998</c:v>
                </c:pt>
                <c:pt idx="10">
                  <c:v>2.473105833</c:v>
                </c:pt>
                <c:pt idx="11">
                  <c:v>2.5432016669999999</c:v>
                </c:pt>
                <c:pt idx="12">
                  <c:v>2.5432016669999999</c:v>
                </c:pt>
                <c:pt idx="13">
                  <c:v>2.5895208329999999</c:v>
                </c:pt>
                <c:pt idx="14">
                  <c:v>2.6299925000000002</c:v>
                </c:pt>
                <c:pt idx="15">
                  <c:v>2.6299925000000002</c:v>
                </c:pt>
                <c:pt idx="16">
                  <c:v>2.6382658330000002</c:v>
                </c:pt>
                <c:pt idx="17">
                  <c:v>2.6419683329999999</c:v>
                </c:pt>
                <c:pt idx="18">
                  <c:v>2.6550258329999998</c:v>
                </c:pt>
                <c:pt idx="19">
                  <c:v>2.694483333</c:v>
                </c:pt>
                <c:pt idx="20">
                  <c:v>2.66527</c:v>
                </c:pt>
                <c:pt idx="21">
                  <c:v>2.6261141669999999</c:v>
                </c:pt>
                <c:pt idx="22">
                  <c:v>2.6151066670000001</c:v>
                </c:pt>
                <c:pt idx="23">
                  <c:v>2.5822641669999999</c:v>
                </c:pt>
                <c:pt idx="24">
                  <c:v>2.521525</c:v>
                </c:pt>
                <c:pt idx="25">
                  <c:v>2.4891725</c:v>
                </c:pt>
                <c:pt idx="26">
                  <c:v>2.456880833</c:v>
                </c:pt>
                <c:pt idx="27">
                  <c:v>2.3340999999999998</c:v>
                </c:pt>
                <c:pt idx="28">
                  <c:v>2.2574941669999999</c:v>
                </c:pt>
                <c:pt idx="29">
                  <c:v>2.146235833</c:v>
                </c:pt>
                <c:pt idx="30">
                  <c:v>1.9869608329999999</c:v>
                </c:pt>
                <c:pt idx="31">
                  <c:v>1.921466667</c:v>
                </c:pt>
                <c:pt idx="32">
                  <c:v>1.8650283329999999</c:v>
                </c:pt>
                <c:pt idx="33">
                  <c:v>1.6862725000000001</c:v>
                </c:pt>
                <c:pt idx="34">
                  <c:v>1.608239167</c:v>
                </c:pt>
                <c:pt idx="35">
                  <c:v>1.467344167</c:v>
                </c:pt>
                <c:pt idx="36">
                  <c:v>1.408218333</c:v>
                </c:pt>
                <c:pt idx="37">
                  <c:v>1.3467775</c:v>
                </c:pt>
                <c:pt idx="38">
                  <c:v>1.381719167</c:v>
                </c:pt>
                <c:pt idx="39">
                  <c:v>1.4057041669999999</c:v>
                </c:pt>
                <c:pt idx="40">
                  <c:v>1.4583733329999999</c:v>
                </c:pt>
                <c:pt idx="41">
                  <c:v>1.5217175000000001</c:v>
                </c:pt>
                <c:pt idx="42">
                  <c:v>1.5804533329999999</c:v>
                </c:pt>
                <c:pt idx="43">
                  <c:v>1.7630399999999999</c:v>
                </c:pt>
                <c:pt idx="44">
                  <c:v>1.847576667</c:v>
                </c:pt>
                <c:pt idx="45">
                  <c:v>2.0022958329999998</c:v>
                </c:pt>
                <c:pt idx="46">
                  <c:v>2.0781025</c:v>
                </c:pt>
                <c:pt idx="47">
                  <c:v>2.0964499999999999</c:v>
                </c:pt>
                <c:pt idx="48">
                  <c:v>2.1677366669999998</c:v>
                </c:pt>
                <c:pt idx="49">
                  <c:v>2.1688100000000001</c:v>
                </c:pt>
                <c:pt idx="50">
                  <c:v>2.1697191669999998</c:v>
                </c:pt>
                <c:pt idx="51">
                  <c:v>2.1618991670000001</c:v>
                </c:pt>
                <c:pt idx="52">
                  <c:v>2.1281591670000002</c:v>
                </c:pt>
                <c:pt idx="53">
                  <c:v>2.1069800000000001</c:v>
                </c:pt>
                <c:pt idx="54">
                  <c:v>2.1365591670000001</c:v>
                </c:pt>
                <c:pt idx="55">
                  <c:v>2.1913366669999998</c:v>
                </c:pt>
                <c:pt idx="56">
                  <c:v>2.2957900000000002</c:v>
                </c:pt>
                <c:pt idx="57">
                  <c:v>2.3753199999999999</c:v>
                </c:pt>
                <c:pt idx="58">
                  <c:v>2.4336975000000001</c:v>
                </c:pt>
                <c:pt idx="59">
                  <c:v>2.5084525000000002</c:v>
                </c:pt>
                <c:pt idx="60">
                  <c:v>2.6065125</c:v>
                </c:pt>
                <c:pt idx="61">
                  <c:v>2.6381316670000001</c:v>
                </c:pt>
                <c:pt idx="62">
                  <c:v>2.6325183330000002</c:v>
                </c:pt>
                <c:pt idx="63">
                  <c:v>2.5959300000000001</c:v>
                </c:pt>
                <c:pt idx="64">
                  <c:v>2.5959300000000001</c:v>
                </c:pt>
                <c:pt idx="65">
                  <c:v>2.550808333</c:v>
                </c:pt>
                <c:pt idx="66">
                  <c:v>2.550808333</c:v>
                </c:pt>
                <c:pt idx="67">
                  <c:v>2.4232458330000002</c:v>
                </c:pt>
                <c:pt idx="68">
                  <c:v>2.3708516670000002</c:v>
                </c:pt>
                <c:pt idx="69">
                  <c:v>2.3351375000000001</c:v>
                </c:pt>
                <c:pt idx="70">
                  <c:v>2.3351375000000001</c:v>
                </c:pt>
                <c:pt idx="71">
                  <c:v>2.3149733330000002</c:v>
                </c:pt>
                <c:pt idx="72">
                  <c:v>2.2804275000000001</c:v>
                </c:pt>
                <c:pt idx="73">
                  <c:v>2.2719024999999999</c:v>
                </c:pt>
                <c:pt idx="74">
                  <c:v>2.2701875</c:v>
                </c:pt>
                <c:pt idx="75">
                  <c:v>2.291493333</c:v>
                </c:pt>
                <c:pt idx="76">
                  <c:v>2.3549116670000001</c:v>
                </c:pt>
                <c:pt idx="77">
                  <c:v>2.3819508329999999</c:v>
                </c:pt>
                <c:pt idx="78">
                  <c:v>2.384810833</c:v>
                </c:pt>
                <c:pt idx="79">
                  <c:v>2.2975316669999999</c:v>
                </c:pt>
                <c:pt idx="80">
                  <c:v>2.2310141670000001</c:v>
                </c:pt>
                <c:pt idx="81">
                  <c:v>2.1397741670000001</c:v>
                </c:pt>
                <c:pt idx="82">
                  <c:v>2.069470833</c:v>
                </c:pt>
                <c:pt idx="83">
                  <c:v>2.013931667</c:v>
                </c:pt>
                <c:pt idx="84">
                  <c:v>1.84439</c:v>
                </c:pt>
                <c:pt idx="85">
                  <c:v>1.765369167</c:v>
                </c:pt>
                <c:pt idx="86">
                  <c:v>1.723209167</c:v>
                </c:pt>
                <c:pt idx="87">
                  <c:v>1.7025475000000001</c:v>
                </c:pt>
                <c:pt idx="88">
                  <c:v>1.687473333</c:v>
                </c:pt>
                <c:pt idx="89">
                  <c:v>1.6006016670000001</c:v>
                </c:pt>
                <c:pt idx="90">
                  <c:v>1.6006016670000001</c:v>
                </c:pt>
                <c:pt idx="91">
                  <c:v>1.449321667</c:v>
                </c:pt>
                <c:pt idx="92">
                  <c:v>1.384651667</c:v>
                </c:pt>
                <c:pt idx="93">
                  <c:v>1.295030833</c:v>
                </c:pt>
                <c:pt idx="94">
                  <c:v>1.2361466670000001</c:v>
                </c:pt>
                <c:pt idx="95">
                  <c:v>1.143618333</c:v>
                </c:pt>
                <c:pt idx="96">
                  <c:v>0.96043750000000006</c:v>
                </c:pt>
                <c:pt idx="97">
                  <c:v>0.91528416700000004</c:v>
                </c:pt>
                <c:pt idx="98">
                  <c:v>0.89678166699999995</c:v>
                </c:pt>
                <c:pt idx="99">
                  <c:v>0.97054249999999997</c:v>
                </c:pt>
                <c:pt idx="100">
                  <c:v>1.0271625</c:v>
                </c:pt>
                <c:pt idx="101">
                  <c:v>1.177295</c:v>
                </c:pt>
                <c:pt idx="102">
                  <c:v>1.2754908330000001</c:v>
                </c:pt>
                <c:pt idx="103">
                  <c:v>1.400804167</c:v>
                </c:pt>
                <c:pt idx="104">
                  <c:v>1.657565</c:v>
                </c:pt>
                <c:pt idx="105">
                  <c:v>1.766871667</c:v>
                </c:pt>
                <c:pt idx="106">
                  <c:v>1.943801667</c:v>
                </c:pt>
                <c:pt idx="107">
                  <c:v>2.0863833330000001</c:v>
                </c:pt>
                <c:pt idx="108">
                  <c:v>2.1361591670000002</c:v>
                </c:pt>
                <c:pt idx="109">
                  <c:v>2.1663025</c:v>
                </c:pt>
                <c:pt idx="110">
                  <c:v>2.1664841670000001</c:v>
                </c:pt>
                <c:pt idx="111">
                  <c:v>2.1578308329999998</c:v>
                </c:pt>
                <c:pt idx="112">
                  <c:v>2.1105433329999999</c:v>
                </c:pt>
                <c:pt idx="113">
                  <c:v>2.0667408329999999</c:v>
                </c:pt>
                <c:pt idx="114">
                  <c:v>2.036221667</c:v>
                </c:pt>
                <c:pt idx="115">
                  <c:v>1.939221667</c:v>
                </c:pt>
                <c:pt idx="116">
                  <c:v>1.890874167</c:v>
                </c:pt>
                <c:pt idx="117">
                  <c:v>1.8443841670000001</c:v>
                </c:pt>
                <c:pt idx="118">
                  <c:v>1.8443841670000001</c:v>
                </c:pt>
                <c:pt idx="119">
                  <c:v>1.7783658330000001</c:v>
                </c:pt>
                <c:pt idx="120">
                  <c:v>1.7639324999999999</c:v>
                </c:pt>
                <c:pt idx="121">
                  <c:v>1.70194</c:v>
                </c:pt>
                <c:pt idx="122">
                  <c:v>1.6816850000000001</c:v>
                </c:pt>
                <c:pt idx="123">
                  <c:v>1.713126667</c:v>
                </c:pt>
                <c:pt idx="124">
                  <c:v>1.737625</c:v>
                </c:pt>
                <c:pt idx="125">
                  <c:v>1.7509049999999999</c:v>
                </c:pt>
                <c:pt idx="126">
                  <c:v>1.7477233329999999</c:v>
                </c:pt>
                <c:pt idx="127">
                  <c:v>1.7589916670000001</c:v>
                </c:pt>
                <c:pt idx="128">
                  <c:v>1.749409167</c:v>
                </c:pt>
                <c:pt idx="129">
                  <c:v>1.7504933330000001</c:v>
                </c:pt>
                <c:pt idx="130">
                  <c:v>1.7701199999999999</c:v>
                </c:pt>
                <c:pt idx="131">
                  <c:v>1.769334167</c:v>
                </c:pt>
                <c:pt idx="132">
                  <c:v>1.738815</c:v>
                </c:pt>
                <c:pt idx="133">
                  <c:v>1.7417</c:v>
                </c:pt>
                <c:pt idx="134">
                  <c:v>1.7546566669999999</c:v>
                </c:pt>
                <c:pt idx="135">
                  <c:v>1.7890033329999999</c:v>
                </c:pt>
                <c:pt idx="136">
                  <c:v>1.828596667</c:v>
                </c:pt>
                <c:pt idx="137">
                  <c:v>1.87568</c:v>
                </c:pt>
                <c:pt idx="138">
                  <c:v>1.966253333</c:v>
                </c:pt>
                <c:pt idx="139">
                  <c:v>1.9944033329999999</c:v>
                </c:pt>
                <c:pt idx="140">
                  <c:v>2.077175</c:v>
                </c:pt>
                <c:pt idx="141">
                  <c:v>2.1462249999999998</c:v>
                </c:pt>
                <c:pt idx="142">
                  <c:v>2.17055</c:v>
                </c:pt>
                <c:pt idx="143">
                  <c:v>2.1918066669999998</c:v>
                </c:pt>
                <c:pt idx="144">
                  <c:v>2.2117783329999998</c:v>
                </c:pt>
                <c:pt idx="145">
                  <c:v>2.2150658330000002</c:v>
                </c:pt>
                <c:pt idx="146">
                  <c:v>2.1896675000000001</c:v>
                </c:pt>
                <c:pt idx="147">
                  <c:v>2.1691850000000001</c:v>
                </c:pt>
                <c:pt idx="148">
                  <c:v>2.087300833</c:v>
                </c:pt>
                <c:pt idx="149">
                  <c:v>1.9977575000000001</c:v>
                </c:pt>
                <c:pt idx="150">
                  <c:v>1.954096667</c:v>
                </c:pt>
                <c:pt idx="151">
                  <c:v>1.920969167</c:v>
                </c:pt>
                <c:pt idx="152">
                  <c:v>1.846385833</c:v>
                </c:pt>
                <c:pt idx="153">
                  <c:v>1.782344167</c:v>
                </c:pt>
                <c:pt idx="154">
                  <c:v>1.7922549999999999</c:v>
                </c:pt>
                <c:pt idx="155">
                  <c:v>1.8513866670000001</c:v>
                </c:pt>
                <c:pt idx="156">
                  <c:v>1.8940275</c:v>
                </c:pt>
                <c:pt idx="157">
                  <c:v>1.9871433329999999</c:v>
                </c:pt>
                <c:pt idx="158">
                  <c:v>2.0266500000000001</c:v>
                </c:pt>
                <c:pt idx="159">
                  <c:v>2.1022566669999998</c:v>
                </c:pt>
                <c:pt idx="160">
                  <c:v>2.13991</c:v>
                </c:pt>
                <c:pt idx="161">
                  <c:v>2.1857283330000001</c:v>
                </c:pt>
                <c:pt idx="162">
                  <c:v>2.1807916669999998</c:v>
                </c:pt>
                <c:pt idx="163">
                  <c:v>2.1585591669999999</c:v>
                </c:pt>
                <c:pt idx="164">
                  <c:v>2.1492225</c:v>
                </c:pt>
                <c:pt idx="165">
                  <c:v>2.155754167</c:v>
                </c:pt>
                <c:pt idx="166">
                  <c:v>2.155754167</c:v>
                </c:pt>
                <c:pt idx="167">
                  <c:v>2.1706383329999999</c:v>
                </c:pt>
                <c:pt idx="168">
                  <c:v>2.1842508330000001</c:v>
                </c:pt>
                <c:pt idx="169">
                  <c:v>2.1920549999999999</c:v>
                </c:pt>
                <c:pt idx="170">
                  <c:v>2.202225833</c:v>
                </c:pt>
                <c:pt idx="171">
                  <c:v>2.2256366669999998</c:v>
                </c:pt>
                <c:pt idx="172">
                  <c:v>2.2297400000000001</c:v>
                </c:pt>
                <c:pt idx="173">
                  <c:v>2.1758408330000001</c:v>
                </c:pt>
                <c:pt idx="174">
                  <c:v>2.033563333</c:v>
                </c:pt>
                <c:pt idx="175">
                  <c:v>1.926975833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5A-4291-8714-1BD7BBE5876E}"/>
            </c:ext>
          </c:extLst>
        </c:ser>
        <c:ser>
          <c:idx val="1"/>
          <c:order val="1"/>
          <c:tx>
            <c:strRef>
              <c:f>'shocked_signals_semi-final.1.7 '!$K$1</c:f>
              <c:strCache>
                <c:ptCount val="1"/>
                <c:pt idx="0">
                  <c:v>corepce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'shocked_signals_semi-final.1.7 '!$A$2:$A$177</c:f>
              <c:numCache>
                <c:formatCode>m/d/yyyy</c:formatCode>
                <c:ptCount val="176"/>
                <c:pt idx="0">
                  <c:v>36558</c:v>
                </c:pt>
                <c:pt idx="1">
                  <c:v>36606</c:v>
                </c:pt>
                <c:pt idx="2">
                  <c:v>36662</c:v>
                </c:pt>
                <c:pt idx="3">
                  <c:v>36705</c:v>
                </c:pt>
                <c:pt idx="4">
                  <c:v>36760</c:v>
                </c:pt>
                <c:pt idx="5">
                  <c:v>36802</c:v>
                </c:pt>
                <c:pt idx="6">
                  <c:v>36845</c:v>
                </c:pt>
                <c:pt idx="7">
                  <c:v>36879</c:v>
                </c:pt>
                <c:pt idx="8">
                  <c:v>36894</c:v>
                </c:pt>
                <c:pt idx="9">
                  <c:v>36922</c:v>
                </c:pt>
                <c:pt idx="10">
                  <c:v>36970</c:v>
                </c:pt>
                <c:pt idx="11">
                  <c:v>36999</c:v>
                </c:pt>
                <c:pt idx="12">
                  <c:v>37026</c:v>
                </c:pt>
                <c:pt idx="13">
                  <c:v>37069</c:v>
                </c:pt>
                <c:pt idx="14">
                  <c:v>37124</c:v>
                </c:pt>
                <c:pt idx="15">
                  <c:v>37151</c:v>
                </c:pt>
                <c:pt idx="16">
                  <c:v>37166</c:v>
                </c:pt>
                <c:pt idx="17">
                  <c:v>37201</c:v>
                </c:pt>
                <c:pt idx="18">
                  <c:v>37236</c:v>
                </c:pt>
                <c:pt idx="19">
                  <c:v>37286</c:v>
                </c:pt>
                <c:pt idx="20">
                  <c:v>37334</c:v>
                </c:pt>
                <c:pt idx="21">
                  <c:v>37383</c:v>
                </c:pt>
                <c:pt idx="22">
                  <c:v>37433</c:v>
                </c:pt>
                <c:pt idx="23">
                  <c:v>37481</c:v>
                </c:pt>
                <c:pt idx="24">
                  <c:v>37523</c:v>
                </c:pt>
                <c:pt idx="25">
                  <c:v>37566</c:v>
                </c:pt>
                <c:pt idx="26">
                  <c:v>37600</c:v>
                </c:pt>
                <c:pt idx="27">
                  <c:v>37650</c:v>
                </c:pt>
                <c:pt idx="28">
                  <c:v>37698</c:v>
                </c:pt>
                <c:pt idx="29">
                  <c:v>37747</c:v>
                </c:pt>
                <c:pt idx="30">
                  <c:v>37797</c:v>
                </c:pt>
                <c:pt idx="31">
                  <c:v>37845</c:v>
                </c:pt>
                <c:pt idx="32">
                  <c:v>37880</c:v>
                </c:pt>
                <c:pt idx="33">
                  <c:v>37922</c:v>
                </c:pt>
                <c:pt idx="34">
                  <c:v>37964</c:v>
                </c:pt>
                <c:pt idx="35">
                  <c:v>38014</c:v>
                </c:pt>
                <c:pt idx="36">
                  <c:v>38062</c:v>
                </c:pt>
                <c:pt idx="37">
                  <c:v>38111</c:v>
                </c:pt>
                <c:pt idx="38">
                  <c:v>38168</c:v>
                </c:pt>
                <c:pt idx="39">
                  <c:v>38209</c:v>
                </c:pt>
                <c:pt idx="40">
                  <c:v>38251</c:v>
                </c:pt>
                <c:pt idx="41">
                  <c:v>38301</c:v>
                </c:pt>
                <c:pt idx="42">
                  <c:v>38335</c:v>
                </c:pt>
                <c:pt idx="43">
                  <c:v>38385</c:v>
                </c:pt>
                <c:pt idx="44">
                  <c:v>38433</c:v>
                </c:pt>
                <c:pt idx="45">
                  <c:v>38475</c:v>
                </c:pt>
                <c:pt idx="46">
                  <c:v>38533</c:v>
                </c:pt>
                <c:pt idx="47">
                  <c:v>38573</c:v>
                </c:pt>
                <c:pt idx="48">
                  <c:v>38615</c:v>
                </c:pt>
                <c:pt idx="49">
                  <c:v>38657</c:v>
                </c:pt>
                <c:pt idx="50">
                  <c:v>38699</c:v>
                </c:pt>
                <c:pt idx="51">
                  <c:v>38748</c:v>
                </c:pt>
                <c:pt idx="52">
                  <c:v>38804</c:v>
                </c:pt>
                <c:pt idx="53">
                  <c:v>38847</c:v>
                </c:pt>
                <c:pt idx="54">
                  <c:v>38897</c:v>
                </c:pt>
                <c:pt idx="55">
                  <c:v>38937</c:v>
                </c:pt>
                <c:pt idx="56">
                  <c:v>38980</c:v>
                </c:pt>
                <c:pt idx="57">
                  <c:v>39015</c:v>
                </c:pt>
                <c:pt idx="58">
                  <c:v>39063</c:v>
                </c:pt>
                <c:pt idx="59">
                  <c:v>39113</c:v>
                </c:pt>
                <c:pt idx="60">
                  <c:v>39162</c:v>
                </c:pt>
                <c:pt idx="61">
                  <c:v>39211</c:v>
                </c:pt>
                <c:pt idx="62">
                  <c:v>39261</c:v>
                </c:pt>
                <c:pt idx="63">
                  <c:v>39301</c:v>
                </c:pt>
                <c:pt idx="64">
                  <c:v>39304</c:v>
                </c:pt>
                <c:pt idx="65">
                  <c:v>39310</c:v>
                </c:pt>
                <c:pt idx="66">
                  <c:v>39343</c:v>
                </c:pt>
                <c:pt idx="67">
                  <c:v>39386</c:v>
                </c:pt>
                <c:pt idx="68">
                  <c:v>39427</c:v>
                </c:pt>
                <c:pt idx="69">
                  <c:v>39468</c:v>
                </c:pt>
                <c:pt idx="70">
                  <c:v>39477</c:v>
                </c:pt>
                <c:pt idx="71">
                  <c:v>39517</c:v>
                </c:pt>
                <c:pt idx="72">
                  <c:v>39525</c:v>
                </c:pt>
                <c:pt idx="73">
                  <c:v>39568</c:v>
                </c:pt>
                <c:pt idx="74">
                  <c:v>39624</c:v>
                </c:pt>
                <c:pt idx="75">
                  <c:v>39665</c:v>
                </c:pt>
                <c:pt idx="76">
                  <c:v>39728</c:v>
                </c:pt>
                <c:pt idx="77">
                  <c:v>39750</c:v>
                </c:pt>
                <c:pt idx="78">
                  <c:v>39798</c:v>
                </c:pt>
                <c:pt idx="79">
                  <c:v>39841</c:v>
                </c:pt>
                <c:pt idx="80">
                  <c:v>39890</c:v>
                </c:pt>
                <c:pt idx="81">
                  <c:v>39932</c:v>
                </c:pt>
                <c:pt idx="82">
                  <c:v>39988</c:v>
                </c:pt>
                <c:pt idx="83">
                  <c:v>40037</c:v>
                </c:pt>
                <c:pt idx="84">
                  <c:v>40079</c:v>
                </c:pt>
                <c:pt idx="85">
                  <c:v>40121</c:v>
                </c:pt>
                <c:pt idx="86">
                  <c:v>40163</c:v>
                </c:pt>
                <c:pt idx="87">
                  <c:v>40205</c:v>
                </c:pt>
                <c:pt idx="88">
                  <c:v>40253</c:v>
                </c:pt>
                <c:pt idx="89">
                  <c:v>40296</c:v>
                </c:pt>
                <c:pt idx="90">
                  <c:v>40307</c:v>
                </c:pt>
                <c:pt idx="91">
                  <c:v>40352</c:v>
                </c:pt>
                <c:pt idx="92">
                  <c:v>40400</c:v>
                </c:pt>
                <c:pt idx="93">
                  <c:v>40442</c:v>
                </c:pt>
                <c:pt idx="94">
                  <c:v>40485</c:v>
                </c:pt>
                <c:pt idx="95">
                  <c:v>40526</c:v>
                </c:pt>
                <c:pt idx="96">
                  <c:v>40569</c:v>
                </c:pt>
                <c:pt idx="97">
                  <c:v>40617</c:v>
                </c:pt>
                <c:pt idx="98">
                  <c:v>40660</c:v>
                </c:pt>
                <c:pt idx="99">
                  <c:v>40716</c:v>
                </c:pt>
                <c:pt idx="100">
                  <c:v>40764</c:v>
                </c:pt>
                <c:pt idx="101">
                  <c:v>40807</c:v>
                </c:pt>
                <c:pt idx="102">
                  <c:v>40849</c:v>
                </c:pt>
                <c:pt idx="103">
                  <c:v>40890</c:v>
                </c:pt>
                <c:pt idx="104">
                  <c:v>40933</c:v>
                </c:pt>
                <c:pt idx="105">
                  <c:v>40981</c:v>
                </c:pt>
                <c:pt idx="106">
                  <c:v>41024</c:v>
                </c:pt>
                <c:pt idx="107">
                  <c:v>41080</c:v>
                </c:pt>
                <c:pt idx="108">
                  <c:v>41122</c:v>
                </c:pt>
                <c:pt idx="109">
                  <c:v>41165</c:v>
                </c:pt>
                <c:pt idx="110">
                  <c:v>41206</c:v>
                </c:pt>
                <c:pt idx="111">
                  <c:v>41255</c:v>
                </c:pt>
                <c:pt idx="112">
                  <c:v>41304</c:v>
                </c:pt>
                <c:pt idx="113">
                  <c:v>41353</c:v>
                </c:pt>
                <c:pt idx="114">
                  <c:v>41395</c:v>
                </c:pt>
                <c:pt idx="115">
                  <c:v>41444</c:v>
                </c:pt>
                <c:pt idx="116">
                  <c:v>41486</c:v>
                </c:pt>
                <c:pt idx="117">
                  <c:v>41535</c:v>
                </c:pt>
                <c:pt idx="118">
                  <c:v>41577</c:v>
                </c:pt>
                <c:pt idx="119">
                  <c:v>41626</c:v>
                </c:pt>
                <c:pt idx="120">
                  <c:v>41668</c:v>
                </c:pt>
                <c:pt idx="121">
                  <c:v>41717</c:v>
                </c:pt>
                <c:pt idx="122">
                  <c:v>41759</c:v>
                </c:pt>
                <c:pt idx="123">
                  <c:v>41808</c:v>
                </c:pt>
                <c:pt idx="124">
                  <c:v>41850</c:v>
                </c:pt>
                <c:pt idx="125">
                  <c:v>41899</c:v>
                </c:pt>
                <c:pt idx="126">
                  <c:v>41941</c:v>
                </c:pt>
                <c:pt idx="127">
                  <c:v>41990</c:v>
                </c:pt>
                <c:pt idx="128">
                  <c:v>42032</c:v>
                </c:pt>
                <c:pt idx="129">
                  <c:v>42081</c:v>
                </c:pt>
                <c:pt idx="130">
                  <c:v>42123</c:v>
                </c:pt>
                <c:pt idx="131">
                  <c:v>42172</c:v>
                </c:pt>
                <c:pt idx="132">
                  <c:v>42214</c:v>
                </c:pt>
                <c:pt idx="133">
                  <c:v>42264</c:v>
                </c:pt>
                <c:pt idx="134">
                  <c:v>42305</c:v>
                </c:pt>
                <c:pt idx="135">
                  <c:v>42354</c:v>
                </c:pt>
                <c:pt idx="136">
                  <c:v>42396</c:v>
                </c:pt>
                <c:pt idx="137">
                  <c:v>42445</c:v>
                </c:pt>
                <c:pt idx="138">
                  <c:v>42487</c:v>
                </c:pt>
                <c:pt idx="139">
                  <c:v>42536</c:v>
                </c:pt>
                <c:pt idx="140">
                  <c:v>42578</c:v>
                </c:pt>
                <c:pt idx="141">
                  <c:v>42634</c:v>
                </c:pt>
                <c:pt idx="142">
                  <c:v>42676</c:v>
                </c:pt>
                <c:pt idx="143">
                  <c:v>42718</c:v>
                </c:pt>
                <c:pt idx="144">
                  <c:v>42767</c:v>
                </c:pt>
                <c:pt idx="145">
                  <c:v>42809</c:v>
                </c:pt>
                <c:pt idx="146">
                  <c:v>42858</c:v>
                </c:pt>
                <c:pt idx="147">
                  <c:v>42900</c:v>
                </c:pt>
                <c:pt idx="148">
                  <c:v>42942</c:v>
                </c:pt>
                <c:pt idx="149">
                  <c:v>42998</c:v>
                </c:pt>
                <c:pt idx="150">
                  <c:v>43040</c:v>
                </c:pt>
                <c:pt idx="151">
                  <c:v>43082</c:v>
                </c:pt>
                <c:pt idx="152">
                  <c:v>43131</c:v>
                </c:pt>
                <c:pt idx="153">
                  <c:v>43180</c:v>
                </c:pt>
                <c:pt idx="154">
                  <c:v>43222</c:v>
                </c:pt>
                <c:pt idx="155">
                  <c:v>43264</c:v>
                </c:pt>
                <c:pt idx="156">
                  <c:v>43313</c:v>
                </c:pt>
                <c:pt idx="157">
                  <c:v>43369</c:v>
                </c:pt>
                <c:pt idx="158">
                  <c:v>43412</c:v>
                </c:pt>
                <c:pt idx="159">
                  <c:v>43453</c:v>
                </c:pt>
                <c:pt idx="160">
                  <c:v>43495</c:v>
                </c:pt>
                <c:pt idx="161">
                  <c:v>43544</c:v>
                </c:pt>
                <c:pt idx="162">
                  <c:v>43586</c:v>
                </c:pt>
                <c:pt idx="163">
                  <c:v>43635</c:v>
                </c:pt>
                <c:pt idx="164">
                  <c:v>43677</c:v>
                </c:pt>
                <c:pt idx="165">
                  <c:v>43726</c:v>
                </c:pt>
                <c:pt idx="166">
                  <c:v>43742</c:v>
                </c:pt>
                <c:pt idx="167">
                  <c:v>43768</c:v>
                </c:pt>
                <c:pt idx="168">
                  <c:v>43810</c:v>
                </c:pt>
                <c:pt idx="169">
                  <c:v>43859</c:v>
                </c:pt>
                <c:pt idx="170">
                  <c:v>43893</c:v>
                </c:pt>
                <c:pt idx="171">
                  <c:v>43905</c:v>
                </c:pt>
                <c:pt idx="172">
                  <c:v>43950</c:v>
                </c:pt>
                <c:pt idx="173">
                  <c:v>43992</c:v>
                </c:pt>
                <c:pt idx="174">
                  <c:v>44041</c:v>
                </c:pt>
                <c:pt idx="175">
                  <c:v>44090</c:v>
                </c:pt>
              </c:numCache>
            </c:numRef>
          </c:cat>
          <c:val>
            <c:numRef>
              <c:f>'shocked_signals_semi-final.1.7 '!$K$2:$K$177</c:f>
              <c:numCache>
                <c:formatCode>General</c:formatCode>
                <c:ptCount val="176"/>
                <c:pt idx="4">
                  <c:v>1.586158333</c:v>
                </c:pt>
                <c:pt idx="5">
                  <c:v>1.6063025</c:v>
                </c:pt>
                <c:pt idx="6">
                  <c:v>1.613659167</c:v>
                </c:pt>
                <c:pt idx="7">
                  <c:v>1.6178458330000001</c:v>
                </c:pt>
                <c:pt idx="8">
                  <c:v>1.588158333</c:v>
                </c:pt>
                <c:pt idx="9">
                  <c:v>1.588158333</c:v>
                </c:pt>
                <c:pt idx="10">
                  <c:v>1.630686667</c:v>
                </c:pt>
                <c:pt idx="11">
                  <c:v>1.6309450000000001</c:v>
                </c:pt>
                <c:pt idx="12">
                  <c:v>1.6219191669999999</c:v>
                </c:pt>
                <c:pt idx="13">
                  <c:v>1.6165008329999999</c:v>
                </c:pt>
                <c:pt idx="14">
                  <c:v>1.8703783329999999</c:v>
                </c:pt>
                <c:pt idx="15">
                  <c:v>1.8352383329999999</c:v>
                </c:pt>
                <c:pt idx="16">
                  <c:v>1.766490833</c:v>
                </c:pt>
                <c:pt idx="17">
                  <c:v>1.653238333</c:v>
                </c:pt>
                <c:pt idx="18">
                  <c:v>1.6331866669999999</c:v>
                </c:pt>
                <c:pt idx="19">
                  <c:v>1.6091058330000001</c:v>
                </c:pt>
                <c:pt idx="20">
                  <c:v>1.513685833</c:v>
                </c:pt>
                <c:pt idx="21">
                  <c:v>1.4114641670000001</c:v>
                </c:pt>
                <c:pt idx="22">
                  <c:v>1.3914808329999999</c:v>
                </c:pt>
                <c:pt idx="23">
                  <c:v>1.671173333</c:v>
                </c:pt>
                <c:pt idx="24">
                  <c:v>1.6204291669999999</c:v>
                </c:pt>
                <c:pt idx="25">
                  <c:v>1.7735825000000001</c:v>
                </c:pt>
                <c:pt idx="26">
                  <c:v>1.7569791669999999</c:v>
                </c:pt>
                <c:pt idx="27">
                  <c:v>1.718918333</c:v>
                </c:pt>
                <c:pt idx="28">
                  <c:v>1.684559167</c:v>
                </c:pt>
                <c:pt idx="29">
                  <c:v>1.7066608329999999</c:v>
                </c:pt>
                <c:pt idx="30">
                  <c:v>1.6635583329999999</c:v>
                </c:pt>
                <c:pt idx="31">
                  <c:v>1.6006849999999999</c:v>
                </c:pt>
                <c:pt idx="32">
                  <c:v>1.5731916669999999</c:v>
                </c:pt>
                <c:pt idx="33">
                  <c:v>1.5543466669999999</c:v>
                </c:pt>
                <c:pt idx="34">
                  <c:v>1.3796900000000001</c:v>
                </c:pt>
                <c:pt idx="35">
                  <c:v>1.2719608330000001</c:v>
                </c:pt>
                <c:pt idx="36">
                  <c:v>1.115858333</c:v>
                </c:pt>
                <c:pt idx="37">
                  <c:v>1.1405658329999999</c:v>
                </c:pt>
                <c:pt idx="38">
                  <c:v>1.196136667</c:v>
                </c:pt>
                <c:pt idx="39">
                  <c:v>1.3102258330000001</c:v>
                </c:pt>
                <c:pt idx="40">
                  <c:v>1.3201400000000001</c:v>
                </c:pt>
                <c:pt idx="41">
                  <c:v>1.386839167</c:v>
                </c:pt>
                <c:pt idx="42">
                  <c:v>1.397659167</c:v>
                </c:pt>
                <c:pt idx="43">
                  <c:v>1.4870483329999999</c:v>
                </c:pt>
                <c:pt idx="44">
                  <c:v>1.5192858330000001</c:v>
                </c:pt>
                <c:pt idx="45">
                  <c:v>1.5611649999999999</c:v>
                </c:pt>
                <c:pt idx="46">
                  <c:v>1.562045833</c:v>
                </c:pt>
                <c:pt idx="47">
                  <c:v>2.094645833</c:v>
                </c:pt>
                <c:pt idx="48">
                  <c:v>2.0706058330000001</c:v>
                </c:pt>
                <c:pt idx="49">
                  <c:v>2.080850833</c:v>
                </c:pt>
                <c:pt idx="50">
                  <c:v>2.0457424999999998</c:v>
                </c:pt>
                <c:pt idx="51">
                  <c:v>1.9987158330000001</c:v>
                </c:pt>
                <c:pt idx="52">
                  <c:v>1.9611075</c:v>
                </c:pt>
                <c:pt idx="53">
                  <c:v>1.9409974999999999</c:v>
                </c:pt>
                <c:pt idx="54">
                  <c:v>1.9493799999999999</c:v>
                </c:pt>
                <c:pt idx="55">
                  <c:v>2.102591667</c:v>
                </c:pt>
                <c:pt idx="56">
                  <c:v>2.1328533329999999</c:v>
                </c:pt>
                <c:pt idx="57">
                  <c:v>2.1604908329999999</c:v>
                </c:pt>
                <c:pt idx="58">
                  <c:v>2.2075491669999998</c:v>
                </c:pt>
                <c:pt idx="59">
                  <c:v>2.2125249999999999</c:v>
                </c:pt>
                <c:pt idx="60">
                  <c:v>2.232090833</c:v>
                </c:pt>
                <c:pt idx="61">
                  <c:v>2.2586333330000001</c:v>
                </c:pt>
                <c:pt idx="62">
                  <c:v>2.2398224999999998</c:v>
                </c:pt>
                <c:pt idx="63">
                  <c:v>2.2762316669999998</c:v>
                </c:pt>
                <c:pt idx="64">
                  <c:v>2.2762316669999998</c:v>
                </c:pt>
                <c:pt idx="65">
                  <c:v>2.2762316669999998</c:v>
                </c:pt>
                <c:pt idx="66">
                  <c:v>2.2362700000000002</c:v>
                </c:pt>
                <c:pt idx="67">
                  <c:v>2.1811850000000002</c:v>
                </c:pt>
                <c:pt idx="68">
                  <c:v>2.0987166670000001</c:v>
                </c:pt>
                <c:pt idx="69">
                  <c:v>2.1136633329999999</c:v>
                </c:pt>
                <c:pt idx="70">
                  <c:v>2.1136633329999999</c:v>
                </c:pt>
                <c:pt idx="71">
                  <c:v>2.087615</c:v>
                </c:pt>
                <c:pt idx="72">
                  <c:v>2.087615</c:v>
                </c:pt>
                <c:pt idx="73">
                  <c:v>2.0220224999999998</c:v>
                </c:pt>
                <c:pt idx="74">
                  <c:v>2.0005950000000001</c:v>
                </c:pt>
                <c:pt idx="75">
                  <c:v>2.1578374999999999</c:v>
                </c:pt>
                <c:pt idx="76">
                  <c:v>2.2514083330000001</c:v>
                </c:pt>
                <c:pt idx="77">
                  <c:v>2.2514083330000001</c:v>
                </c:pt>
                <c:pt idx="78">
                  <c:v>2.2553083329999999</c:v>
                </c:pt>
                <c:pt idx="79">
                  <c:v>2.2065383330000001</c:v>
                </c:pt>
                <c:pt idx="80">
                  <c:v>2.1202091670000001</c:v>
                </c:pt>
                <c:pt idx="81">
                  <c:v>2.1152074999999999</c:v>
                </c:pt>
                <c:pt idx="82">
                  <c:v>2.0472549999999998</c:v>
                </c:pt>
                <c:pt idx="83">
                  <c:v>2.0001774999999999</c:v>
                </c:pt>
                <c:pt idx="84">
                  <c:v>1.8935074999999999</c:v>
                </c:pt>
                <c:pt idx="85">
                  <c:v>1.6798508329999999</c:v>
                </c:pt>
                <c:pt idx="86">
                  <c:v>1.6067058329999999</c:v>
                </c:pt>
                <c:pt idx="87">
                  <c:v>1.5345599999999999</c:v>
                </c:pt>
                <c:pt idx="88">
                  <c:v>1.4970950000000001</c:v>
                </c:pt>
                <c:pt idx="89">
                  <c:v>1.476376667</c:v>
                </c:pt>
                <c:pt idx="90">
                  <c:v>1.450623333</c:v>
                </c:pt>
                <c:pt idx="91">
                  <c:v>1.4012549999999999</c:v>
                </c:pt>
                <c:pt idx="92">
                  <c:v>1.5672166670000001</c:v>
                </c:pt>
                <c:pt idx="93">
                  <c:v>1.566385833</c:v>
                </c:pt>
                <c:pt idx="94">
                  <c:v>1.5522024999999999</c:v>
                </c:pt>
                <c:pt idx="95">
                  <c:v>1.4988600000000001</c:v>
                </c:pt>
                <c:pt idx="96">
                  <c:v>1.397800833</c:v>
                </c:pt>
                <c:pt idx="97">
                  <c:v>1.2410699999999999</c:v>
                </c:pt>
                <c:pt idx="98">
                  <c:v>1.1611816669999999</c:v>
                </c:pt>
                <c:pt idx="99">
                  <c:v>1.0427649999999999</c:v>
                </c:pt>
                <c:pt idx="100">
                  <c:v>1.1560375000000001</c:v>
                </c:pt>
                <c:pt idx="101">
                  <c:v>1.1708891669999999</c:v>
                </c:pt>
                <c:pt idx="102">
                  <c:v>1.2408141669999999</c:v>
                </c:pt>
                <c:pt idx="103">
                  <c:v>1.2941175</c:v>
                </c:pt>
                <c:pt idx="104">
                  <c:v>1.3530458329999999</c:v>
                </c:pt>
                <c:pt idx="105">
                  <c:v>1.5189083329999999</c:v>
                </c:pt>
                <c:pt idx="106">
                  <c:v>1.5890200000000001</c:v>
                </c:pt>
                <c:pt idx="107">
                  <c:v>1.72651</c:v>
                </c:pt>
                <c:pt idx="108">
                  <c:v>1.7590316669999999</c:v>
                </c:pt>
                <c:pt idx="109">
                  <c:v>1.768460833</c:v>
                </c:pt>
                <c:pt idx="110">
                  <c:v>1.7618450000000001</c:v>
                </c:pt>
                <c:pt idx="111">
                  <c:v>1.7555383330000001</c:v>
                </c:pt>
                <c:pt idx="112">
                  <c:v>1.7366383329999999</c:v>
                </c:pt>
                <c:pt idx="113">
                  <c:v>1.6477575</c:v>
                </c:pt>
                <c:pt idx="114">
                  <c:v>1.538773333</c:v>
                </c:pt>
                <c:pt idx="115">
                  <c:v>1.475960833</c:v>
                </c:pt>
                <c:pt idx="116">
                  <c:v>1.4184258329999999</c:v>
                </c:pt>
                <c:pt idx="117">
                  <c:v>1.4765633330000001</c:v>
                </c:pt>
                <c:pt idx="118">
                  <c:v>1.4209025</c:v>
                </c:pt>
                <c:pt idx="119">
                  <c:v>1.3246549999999999</c:v>
                </c:pt>
                <c:pt idx="120">
                  <c:v>1.2724333329999999</c:v>
                </c:pt>
                <c:pt idx="121">
                  <c:v>1.208218333</c:v>
                </c:pt>
                <c:pt idx="122">
                  <c:v>1.178041667</c:v>
                </c:pt>
                <c:pt idx="123">
                  <c:v>1.1797599999999999</c:v>
                </c:pt>
                <c:pt idx="124">
                  <c:v>1.2035591670000001</c:v>
                </c:pt>
                <c:pt idx="125">
                  <c:v>1.3534200000000001</c:v>
                </c:pt>
                <c:pt idx="126">
                  <c:v>1.3681333330000001</c:v>
                </c:pt>
                <c:pt idx="127">
                  <c:v>1.404551667</c:v>
                </c:pt>
                <c:pt idx="128">
                  <c:v>1.40907</c:v>
                </c:pt>
                <c:pt idx="129">
                  <c:v>1.4091066670000001</c:v>
                </c:pt>
                <c:pt idx="130">
                  <c:v>1.423533333</c:v>
                </c:pt>
                <c:pt idx="131">
                  <c:v>1.4058225</c:v>
                </c:pt>
                <c:pt idx="132">
                  <c:v>1.3884366669999999</c:v>
                </c:pt>
                <c:pt idx="133">
                  <c:v>1.384569167</c:v>
                </c:pt>
                <c:pt idx="134">
                  <c:v>1.363783333</c:v>
                </c:pt>
                <c:pt idx="135">
                  <c:v>1.3203483330000001</c:v>
                </c:pt>
                <c:pt idx="136">
                  <c:v>1.313505833</c:v>
                </c:pt>
                <c:pt idx="137">
                  <c:v>1.3605666670000001</c:v>
                </c:pt>
                <c:pt idx="138">
                  <c:v>1.3843700000000001</c:v>
                </c:pt>
                <c:pt idx="139">
                  <c:v>1.4354133330000001</c:v>
                </c:pt>
                <c:pt idx="140">
                  <c:v>1.453709167</c:v>
                </c:pt>
                <c:pt idx="141">
                  <c:v>1.505558333</c:v>
                </c:pt>
                <c:pt idx="142">
                  <c:v>1.5692566670000001</c:v>
                </c:pt>
                <c:pt idx="143">
                  <c:v>1.601964167</c:v>
                </c:pt>
                <c:pt idx="144">
                  <c:v>1.6543425</c:v>
                </c:pt>
                <c:pt idx="145">
                  <c:v>1.6634549999999999</c:v>
                </c:pt>
                <c:pt idx="146">
                  <c:v>1.683116667</c:v>
                </c:pt>
                <c:pt idx="147">
                  <c:v>1.6823858330000001</c:v>
                </c:pt>
                <c:pt idx="148">
                  <c:v>1.652934167</c:v>
                </c:pt>
                <c:pt idx="149">
                  <c:v>1.7220675000000001</c:v>
                </c:pt>
                <c:pt idx="150">
                  <c:v>1.6304775</c:v>
                </c:pt>
                <c:pt idx="151">
                  <c:v>1.5945958330000001</c:v>
                </c:pt>
                <c:pt idx="152">
                  <c:v>1.5369325</c:v>
                </c:pt>
                <c:pt idx="153">
                  <c:v>1.5091508330000001</c:v>
                </c:pt>
                <c:pt idx="154">
                  <c:v>1.508811667</c:v>
                </c:pt>
                <c:pt idx="155">
                  <c:v>1.5165858329999999</c:v>
                </c:pt>
                <c:pt idx="156">
                  <c:v>1.679805</c:v>
                </c:pt>
                <c:pt idx="157">
                  <c:v>1.7236608330000001</c:v>
                </c:pt>
                <c:pt idx="158">
                  <c:v>1.820508333</c:v>
                </c:pt>
                <c:pt idx="159">
                  <c:v>1.8306416670000001</c:v>
                </c:pt>
                <c:pt idx="160">
                  <c:v>1.8622325</c:v>
                </c:pt>
                <c:pt idx="161">
                  <c:v>1.8927433330000001</c:v>
                </c:pt>
                <c:pt idx="162">
                  <c:v>1.8771866669999999</c:v>
                </c:pt>
                <c:pt idx="163">
                  <c:v>1.835218333</c:v>
                </c:pt>
                <c:pt idx="164">
                  <c:v>1.784150833</c:v>
                </c:pt>
                <c:pt idx="165">
                  <c:v>1.736203333</c:v>
                </c:pt>
                <c:pt idx="166">
                  <c:v>1.7299283329999999</c:v>
                </c:pt>
                <c:pt idx="167">
                  <c:v>1.7299283329999999</c:v>
                </c:pt>
                <c:pt idx="168">
                  <c:v>1.67713</c:v>
                </c:pt>
                <c:pt idx="169">
                  <c:v>1.6540266669999999</c:v>
                </c:pt>
                <c:pt idx="170">
                  <c:v>1.59517</c:v>
                </c:pt>
                <c:pt idx="171">
                  <c:v>1.59517</c:v>
                </c:pt>
                <c:pt idx="172">
                  <c:v>1.6224958330000001</c:v>
                </c:pt>
                <c:pt idx="173">
                  <c:v>1.5921050000000001</c:v>
                </c:pt>
                <c:pt idx="174">
                  <c:v>1.555961667</c:v>
                </c:pt>
                <c:pt idx="175">
                  <c:v>1.4992558330000001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5A-4291-8714-1BD7BBE5876E}"/>
            </c:ext>
          </c:extLst>
        </c:ser>
        <c:ser>
          <c:idx val="2"/>
          <c:order val="2"/>
          <c:tx>
            <c:strRef>
              <c:f>'shocked_signals_semi-final.1.7 '!$G$1</c:f>
              <c:strCache>
                <c:ptCount val="1"/>
                <c:pt idx="0">
                  <c:v>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'shocked_signals_semi-final.1.7 '!$A$2:$A$177</c:f>
              <c:numCache>
                <c:formatCode>m/d/yyyy</c:formatCode>
                <c:ptCount val="176"/>
                <c:pt idx="0">
                  <c:v>36558</c:v>
                </c:pt>
                <c:pt idx="1">
                  <c:v>36606</c:v>
                </c:pt>
                <c:pt idx="2">
                  <c:v>36662</c:v>
                </c:pt>
                <c:pt idx="3">
                  <c:v>36705</c:v>
                </c:pt>
                <c:pt idx="4">
                  <c:v>36760</c:v>
                </c:pt>
                <c:pt idx="5">
                  <c:v>36802</c:v>
                </c:pt>
                <c:pt idx="6">
                  <c:v>36845</c:v>
                </c:pt>
                <c:pt idx="7">
                  <c:v>36879</c:v>
                </c:pt>
                <c:pt idx="8">
                  <c:v>36894</c:v>
                </c:pt>
                <c:pt idx="9">
                  <c:v>36922</c:v>
                </c:pt>
                <c:pt idx="10">
                  <c:v>36970</c:v>
                </c:pt>
                <c:pt idx="11">
                  <c:v>36999</c:v>
                </c:pt>
                <c:pt idx="12">
                  <c:v>37026</c:v>
                </c:pt>
                <c:pt idx="13">
                  <c:v>37069</c:v>
                </c:pt>
                <c:pt idx="14">
                  <c:v>37124</c:v>
                </c:pt>
                <c:pt idx="15">
                  <c:v>37151</c:v>
                </c:pt>
                <c:pt idx="16">
                  <c:v>37166</c:v>
                </c:pt>
                <c:pt idx="17">
                  <c:v>37201</c:v>
                </c:pt>
                <c:pt idx="18">
                  <c:v>37236</c:v>
                </c:pt>
                <c:pt idx="19">
                  <c:v>37286</c:v>
                </c:pt>
                <c:pt idx="20">
                  <c:v>37334</c:v>
                </c:pt>
                <c:pt idx="21">
                  <c:v>37383</c:v>
                </c:pt>
                <c:pt idx="22">
                  <c:v>37433</c:v>
                </c:pt>
                <c:pt idx="23">
                  <c:v>37481</c:v>
                </c:pt>
                <c:pt idx="24">
                  <c:v>37523</c:v>
                </c:pt>
                <c:pt idx="25">
                  <c:v>37566</c:v>
                </c:pt>
                <c:pt idx="26">
                  <c:v>37600</c:v>
                </c:pt>
                <c:pt idx="27">
                  <c:v>37650</c:v>
                </c:pt>
                <c:pt idx="28">
                  <c:v>37698</c:v>
                </c:pt>
                <c:pt idx="29">
                  <c:v>37747</c:v>
                </c:pt>
                <c:pt idx="30">
                  <c:v>37797</c:v>
                </c:pt>
                <c:pt idx="31">
                  <c:v>37845</c:v>
                </c:pt>
                <c:pt idx="32">
                  <c:v>37880</c:v>
                </c:pt>
                <c:pt idx="33">
                  <c:v>37922</c:v>
                </c:pt>
                <c:pt idx="34">
                  <c:v>37964</c:v>
                </c:pt>
                <c:pt idx="35">
                  <c:v>38014</c:v>
                </c:pt>
                <c:pt idx="36">
                  <c:v>38062</c:v>
                </c:pt>
                <c:pt idx="37">
                  <c:v>38111</c:v>
                </c:pt>
                <c:pt idx="38">
                  <c:v>38168</c:v>
                </c:pt>
                <c:pt idx="39">
                  <c:v>38209</c:v>
                </c:pt>
                <c:pt idx="40">
                  <c:v>38251</c:v>
                </c:pt>
                <c:pt idx="41">
                  <c:v>38301</c:v>
                </c:pt>
                <c:pt idx="42">
                  <c:v>38335</c:v>
                </c:pt>
                <c:pt idx="43">
                  <c:v>38385</c:v>
                </c:pt>
                <c:pt idx="44">
                  <c:v>38433</c:v>
                </c:pt>
                <c:pt idx="45">
                  <c:v>38475</c:v>
                </c:pt>
                <c:pt idx="46">
                  <c:v>38533</c:v>
                </c:pt>
                <c:pt idx="47">
                  <c:v>38573</c:v>
                </c:pt>
                <c:pt idx="48">
                  <c:v>38615</c:v>
                </c:pt>
                <c:pt idx="49">
                  <c:v>38657</c:v>
                </c:pt>
                <c:pt idx="50">
                  <c:v>38699</c:v>
                </c:pt>
                <c:pt idx="51">
                  <c:v>38748</c:v>
                </c:pt>
                <c:pt idx="52">
                  <c:v>38804</c:v>
                </c:pt>
                <c:pt idx="53">
                  <c:v>38847</c:v>
                </c:pt>
                <c:pt idx="54">
                  <c:v>38897</c:v>
                </c:pt>
                <c:pt idx="55">
                  <c:v>38937</c:v>
                </c:pt>
                <c:pt idx="56">
                  <c:v>38980</c:v>
                </c:pt>
                <c:pt idx="57">
                  <c:v>39015</c:v>
                </c:pt>
                <c:pt idx="58">
                  <c:v>39063</c:v>
                </c:pt>
                <c:pt idx="59">
                  <c:v>39113</c:v>
                </c:pt>
                <c:pt idx="60">
                  <c:v>39162</c:v>
                </c:pt>
                <c:pt idx="61">
                  <c:v>39211</c:v>
                </c:pt>
                <c:pt idx="62">
                  <c:v>39261</c:v>
                </c:pt>
                <c:pt idx="63">
                  <c:v>39301</c:v>
                </c:pt>
                <c:pt idx="64">
                  <c:v>39304</c:v>
                </c:pt>
                <c:pt idx="65">
                  <c:v>39310</c:v>
                </c:pt>
                <c:pt idx="66">
                  <c:v>39343</c:v>
                </c:pt>
                <c:pt idx="67">
                  <c:v>39386</c:v>
                </c:pt>
                <c:pt idx="68">
                  <c:v>39427</c:v>
                </c:pt>
                <c:pt idx="69">
                  <c:v>39468</c:v>
                </c:pt>
                <c:pt idx="70">
                  <c:v>39477</c:v>
                </c:pt>
                <c:pt idx="71">
                  <c:v>39517</c:v>
                </c:pt>
                <c:pt idx="72">
                  <c:v>39525</c:v>
                </c:pt>
                <c:pt idx="73">
                  <c:v>39568</c:v>
                </c:pt>
                <c:pt idx="74">
                  <c:v>39624</c:v>
                </c:pt>
                <c:pt idx="75">
                  <c:v>39665</c:v>
                </c:pt>
                <c:pt idx="76">
                  <c:v>39728</c:v>
                </c:pt>
                <c:pt idx="77">
                  <c:v>39750</c:v>
                </c:pt>
                <c:pt idx="78">
                  <c:v>39798</c:v>
                </c:pt>
                <c:pt idx="79">
                  <c:v>39841</c:v>
                </c:pt>
                <c:pt idx="80">
                  <c:v>39890</c:v>
                </c:pt>
                <c:pt idx="81">
                  <c:v>39932</c:v>
                </c:pt>
                <c:pt idx="82">
                  <c:v>39988</c:v>
                </c:pt>
                <c:pt idx="83">
                  <c:v>40037</c:v>
                </c:pt>
                <c:pt idx="84">
                  <c:v>40079</c:v>
                </c:pt>
                <c:pt idx="85">
                  <c:v>40121</c:v>
                </c:pt>
                <c:pt idx="86">
                  <c:v>40163</c:v>
                </c:pt>
                <c:pt idx="87">
                  <c:v>40205</c:v>
                </c:pt>
                <c:pt idx="88">
                  <c:v>40253</c:v>
                </c:pt>
                <c:pt idx="89">
                  <c:v>40296</c:v>
                </c:pt>
                <c:pt idx="90">
                  <c:v>40307</c:v>
                </c:pt>
                <c:pt idx="91">
                  <c:v>40352</c:v>
                </c:pt>
                <c:pt idx="92">
                  <c:v>40400</c:v>
                </c:pt>
                <c:pt idx="93">
                  <c:v>40442</c:v>
                </c:pt>
                <c:pt idx="94">
                  <c:v>40485</c:v>
                </c:pt>
                <c:pt idx="95">
                  <c:v>40526</c:v>
                </c:pt>
                <c:pt idx="96">
                  <c:v>40569</c:v>
                </c:pt>
                <c:pt idx="97">
                  <c:v>40617</c:v>
                </c:pt>
                <c:pt idx="98">
                  <c:v>40660</c:v>
                </c:pt>
                <c:pt idx="99">
                  <c:v>40716</c:v>
                </c:pt>
                <c:pt idx="100">
                  <c:v>40764</c:v>
                </c:pt>
                <c:pt idx="101">
                  <c:v>40807</c:v>
                </c:pt>
                <c:pt idx="102">
                  <c:v>40849</c:v>
                </c:pt>
                <c:pt idx="103">
                  <c:v>40890</c:v>
                </c:pt>
                <c:pt idx="104">
                  <c:v>40933</c:v>
                </c:pt>
                <c:pt idx="105">
                  <c:v>40981</c:v>
                </c:pt>
                <c:pt idx="106">
                  <c:v>41024</c:v>
                </c:pt>
                <c:pt idx="107">
                  <c:v>41080</c:v>
                </c:pt>
                <c:pt idx="108">
                  <c:v>41122</c:v>
                </c:pt>
                <c:pt idx="109">
                  <c:v>41165</c:v>
                </c:pt>
                <c:pt idx="110">
                  <c:v>41206</c:v>
                </c:pt>
                <c:pt idx="111">
                  <c:v>41255</c:v>
                </c:pt>
                <c:pt idx="112">
                  <c:v>41304</c:v>
                </c:pt>
                <c:pt idx="113">
                  <c:v>41353</c:v>
                </c:pt>
                <c:pt idx="114">
                  <c:v>41395</c:v>
                </c:pt>
                <c:pt idx="115">
                  <c:v>41444</c:v>
                </c:pt>
                <c:pt idx="116">
                  <c:v>41486</c:v>
                </c:pt>
                <c:pt idx="117">
                  <c:v>41535</c:v>
                </c:pt>
                <c:pt idx="118">
                  <c:v>41577</c:v>
                </c:pt>
                <c:pt idx="119">
                  <c:v>41626</c:v>
                </c:pt>
                <c:pt idx="120">
                  <c:v>41668</c:v>
                </c:pt>
                <c:pt idx="121">
                  <c:v>41717</c:v>
                </c:pt>
                <c:pt idx="122">
                  <c:v>41759</c:v>
                </c:pt>
                <c:pt idx="123">
                  <c:v>41808</c:v>
                </c:pt>
                <c:pt idx="124">
                  <c:v>41850</c:v>
                </c:pt>
                <c:pt idx="125">
                  <c:v>41899</c:v>
                </c:pt>
                <c:pt idx="126">
                  <c:v>41941</c:v>
                </c:pt>
                <c:pt idx="127">
                  <c:v>41990</c:v>
                </c:pt>
                <c:pt idx="128">
                  <c:v>42032</c:v>
                </c:pt>
                <c:pt idx="129">
                  <c:v>42081</c:v>
                </c:pt>
                <c:pt idx="130">
                  <c:v>42123</c:v>
                </c:pt>
                <c:pt idx="131">
                  <c:v>42172</c:v>
                </c:pt>
                <c:pt idx="132">
                  <c:v>42214</c:v>
                </c:pt>
                <c:pt idx="133">
                  <c:v>42264</c:v>
                </c:pt>
                <c:pt idx="134">
                  <c:v>42305</c:v>
                </c:pt>
                <c:pt idx="135">
                  <c:v>42354</c:v>
                </c:pt>
                <c:pt idx="136">
                  <c:v>42396</c:v>
                </c:pt>
                <c:pt idx="137">
                  <c:v>42445</c:v>
                </c:pt>
                <c:pt idx="138">
                  <c:v>42487</c:v>
                </c:pt>
                <c:pt idx="139">
                  <c:v>42536</c:v>
                </c:pt>
                <c:pt idx="140">
                  <c:v>42578</c:v>
                </c:pt>
                <c:pt idx="141">
                  <c:v>42634</c:v>
                </c:pt>
                <c:pt idx="142">
                  <c:v>42676</c:v>
                </c:pt>
                <c:pt idx="143">
                  <c:v>42718</c:v>
                </c:pt>
                <c:pt idx="144">
                  <c:v>42767</c:v>
                </c:pt>
                <c:pt idx="145">
                  <c:v>42809</c:v>
                </c:pt>
                <c:pt idx="146">
                  <c:v>42858</c:v>
                </c:pt>
                <c:pt idx="147">
                  <c:v>42900</c:v>
                </c:pt>
                <c:pt idx="148">
                  <c:v>42942</c:v>
                </c:pt>
                <c:pt idx="149">
                  <c:v>42998</c:v>
                </c:pt>
                <c:pt idx="150">
                  <c:v>43040</c:v>
                </c:pt>
                <c:pt idx="151">
                  <c:v>43082</c:v>
                </c:pt>
                <c:pt idx="152">
                  <c:v>43131</c:v>
                </c:pt>
                <c:pt idx="153">
                  <c:v>43180</c:v>
                </c:pt>
                <c:pt idx="154">
                  <c:v>43222</c:v>
                </c:pt>
                <c:pt idx="155">
                  <c:v>43264</c:v>
                </c:pt>
                <c:pt idx="156">
                  <c:v>43313</c:v>
                </c:pt>
                <c:pt idx="157">
                  <c:v>43369</c:v>
                </c:pt>
                <c:pt idx="158">
                  <c:v>43412</c:v>
                </c:pt>
                <c:pt idx="159">
                  <c:v>43453</c:v>
                </c:pt>
                <c:pt idx="160">
                  <c:v>43495</c:v>
                </c:pt>
                <c:pt idx="161">
                  <c:v>43544</c:v>
                </c:pt>
                <c:pt idx="162">
                  <c:v>43586</c:v>
                </c:pt>
                <c:pt idx="163">
                  <c:v>43635</c:v>
                </c:pt>
                <c:pt idx="164">
                  <c:v>43677</c:v>
                </c:pt>
                <c:pt idx="165">
                  <c:v>43726</c:v>
                </c:pt>
                <c:pt idx="166">
                  <c:v>43742</c:v>
                </c:pt>
                <c:pt idx="167">
                  <c:v>43768</c:v>
                </c:pt>
                <c:pt idx="168">
                  <c:v>43810</c:v>
                </c:pt>
                <c:pt idx="169">
                  <c:v>43859</c:v>
                </c:pt>
                <c:pt idx="170">
                  <c:v>43893</c:v>
                </c:pt>
                <c:pt idx="171">
                  <c:v>43905</c:v>
                </c:pt>
                <c:pt idx="172">
                  <c:v>43950</c:v>
                </c:pt>
                <c:pt idx="173">
                  <c:v>43992</c:v>
                </c:pt>
                <c:pt idx="174">
                  <c:v>44041</c:v>
                </c:pt>
                <c:pt idx="175">
                  <c:v>44090</c:v>
                </c:pt>
              </c:numCache>
            </c:numRef>
          </c:cat>
          <c:val>
            <c:numRef>
              <c:f>'shocked_signals_semi-final.1.7 '!$G$2:$G$177</c:f>
              <c:numCache>
                <c:formatCode>General</c:formatCode>
                <c:ptCount val="176"/>
                <c:pt idx="0">
                  <c:v>1.6072811769999999</c:v>
                </c:pt>
                <c:pt idx="1">
                  <c:v>1.597598761</c:v>
                </c:pt>
                <c:pt idx="2">
                  <c:v>1.75910795</c:v>
                </c:pt>
                <c:pt idx="3">
                  <c:v>1.75910795</c:v>
                </c:pt>
                <c:pt idx="4">
                  <c:v>2.1026474240000002</c:v>
                </c:pt>
                <c:pt idx="5">
                  <c:v>2.0739749590000001</c:v>
                </c:pt>
                <c:pt idx="6">
                  <c:v>2.3164918970000001</c:v>
                </c:pt>
                <c:pt idx="7">
                  <c:v>2.2974261199999999</c:v>
                </c:pt>
                <c:pt idx="8">
                  <c:v>2.211630124</c:v>
                </c:pt>
                <c:pt idx="9">
                  <c:v>2.211630124</c:v>
                </c:pt>
                <c:pt idx="10">
                  <c:v>2.2979774000000002</c:v>
                </c:pt>
                <c:pt idx="11">
                  <c:v>2.3169689490000001</c:v>
                </c:pt>
                <c:pt idx="12">
                  <c:v>2.2793632850000001</c:v>
                </c:pt>
                <c:pt idx="13">
                  <c:v>2.298200998</c:v>
                </c:pt>
                <c:pt idx="14">
                  <c:v>2.293792716</c:v>
                </c:pt>
                <c:pt idx="15">
                  <c:v>2.2844302970000001</c:v>
                </c:pt>
                <c:pt idx="16">
                  <c:v>2.2563430389999999</c:v>
                </c:pt>
                <c:pt idx="17">
                  <c:v>2.3203802069999999</c:v>
                </c:pt>
                <c:pt idx="18">
                  <c:v>2.3203802069999999</c:v>
                </c:pt>
                <c:pt idx="19">
                  <c:v>2.3483365950000001</c:v>
                </c:pt>
                <c:pt idx="20">
                  <c:v>1.8370755240000001</c:v>
                </c:pt>
                <c:pt idx="21">
                  <c:v>1.2609295899999999</c:v>
                </c:pt>
                <c:pt idx="22">
                  <c:v>1.2977450530000001</c:v>
                </c:pt>
                <c:pt idx="23">
                  <c:v>1.042810099</c:v>
                </c:pt>
                <c:pt idx="24">
                  <c:v>1.0336626419999999</c:v>
                </c:pt>
                <c:pt idx="25">
                  <c:v>0.79148471600000003</c:v>
                </c:pt>
                <c:pt idx="26">
                  <c:v>0.755094614</c:v>
                </c:pt>
                <c:pt idx="27">
                  <c:v>0.76419214000000002</c:v>
                </c:pt>
                <c:pt idx="28">
                  <c:v>1.3026052100000001</c:v>
                </c:pt>
                <c:pt idx="29">
                  <c:v>1.643362993</c:v>
                </c:pt>
                <c:pt idx="30">
                  <c:v>1.634283639</c:v>
                </c:pt>
                <c:pt idx="31">
                  <c:v>1.529688631</c:v>
                </c:pt>
                <c:pt idx="32">
                  <c:v>1.5025343950000001</c:v>
                </c:pt>
                <c:pt idx="33">
                  <c:v>1.538740043</c:v>
                </c:pt>
                <c:pt idx="34">
                  <c:v>1.7063921989999999</c:v>
                </c:pt>
                <c:pt idx="35">
                  <c:v>1.6778233440000001</c:v>
                </c:pt>
                <c:pt idx="36">
                  <c:v>1.5453615249999999</c:v>
                </c:pt>
                <c:pt idx="37">
                  <c:v>1.6735924230000001</c:v>
                </c:pt>
                <c:pt idx="38">
                  <c:v>1.764879283</c:v>
                </c:pt>
                <c:pt idx="39">
                  <c:v>2.2508980900000002</c:v>
                </c:pt>
                <c:pt idx="40">
                  <c:v>2.258460957</c:v>
                </c:pt>
                <c:pt idx="41">
                  <c:v>2.2155654779999998</c:v>
                </c:pt>
                <c:pt idx="42">
                  <c:v>2.2240434069999999</c:v>
                </c:pt>
                <c:pt idx="43">
                  <c:v>2.35021485</c:v>
                </c:pt>
                <c:pt idx="44">
                  <c:v>2.3727318780000002</c:v>
                </c:pt>
                <c:pt idx="45">
                  <c:v>2.5383454159999999</c:v>
                </c:pt>
                <c:pt idx="46">
                  <c:v>2.4451609300000001</c:v>
                </c:pt>
                <c:pt idx="47">
                  <c:v>2.418881222</c:v>
                </c:pt>
                <c:pt idx="48">
                  <c:v>2.4243870209999998</c:v>
                </c:pt>
                <c:pt idx="49">
                  <c:v>2.8755337339999998</c:v>
                </c:pt>
                <c:pt idx="50">
                  <c:v>2.848104159</c:v>
                </c:pt>
                <c:pt idx="51">
                  <c:v>2.9933430809999999</c:v>
                </c:pt>
                <c:pt idx="52">
                  <c:v>3.0669052140000002</c:v>
                </c:pt>
                <c:pt idx="53">
                  <c:v>3.150968905</c:v>
                </c:pt>
                <c:pt idx="54">
                  <c:v>3.1599819739999999</c:v>
                </c:pt>
                <c:pt idx="55">
                  <c:v>3.2754457399999999</c:v>
                </c:pt>
                <c:pt idx="56">
                  <c:v>3.285247129</c:v>
                </c:pt>
                <c:pt idx="57">
                  <c:v>3.2754457399999999</c:v>
                </c:pt>
                <c:pt idx="58">
                  <c:v>2.8946693890000001</c:v>
                </c:pt>
                <c:pt idx="59">
                  <c:v>2.922953181</c:v>
                </c:pt>
                <c:pt idx="60">
                  <c:v>2.218841131</c:v>
                </c:pt>
                <c:pt idx="61">
                  <c:v>2.2372795829999998</c:v>
                </c:pt>
                <c:pt idx="62">
                  <c:v>2.2291702330000001</c:v>
                </c:pt>
                <c:pt idx="63">
                  <c:v>2.0219717350000002</c:v>
                </c:pt>
                <c:pt idx="64">
                  <c:v>2.0219717350000002</c:v>
                </c:pt>
                <c:pt idx="65">
                  <c:v>2.0219717350000002</c:v>
                </c:pt>
                <c:pt idx="66">
                  <c:v>1.9978367939999999</c:v>
                </c:pt>
                <c:pt idx="67">
                  <c:v>2.0067756609999998</c:v>
                </c:pt>
                <c:pt idx="68">
                  <c:v>1.877905065</c:v>
                </c:pt>
                <c:pt idx="69">
                  <c:v>1.9223420040000001</c:v>
                </c:pt>
                <c:pt idx="70">
                  <c:v>1.9223420040000001</c:v>
                </c:pt>
                <c:pt idx="71">
                  <c:v>2.1193786929999998</c:v>
                </c:pt>
                <c:pt idx="72">
                  <c:v>2.1193786929999998</c:v>
                </c:pt>
                <c:pt idx="73">
                  <c:v>2.0795740010000001</c:v>
                </c:pt>
                <c:pt idx="74">
                  <c:v>1.9950760569999999</c:v>
                </c:pt>
                <c:pt idx="75">
                  <c:v>2.2372833860000001</c:v>
                </c:pt>
                <c:pt idx="76">
                  <c:v>2.260050262</c:v>
                </c:pt>
                <c:pt idx="77">
                  <c:v>2.260050262</c:v>
                </c:pt>
                <c:pt idx="78">
                  <c:v>2.3894352639999998</c:v>
                </c:pt>
                <c:pt idx="79">
                  <c:v>2.3380401929999999</c:v>
                </c:pt>
                <c:pt idx="80">
                  <c:v>1.897638341</c:v>
                </c:pt>
                <c:pt idx="81">
                  <c:v>1.936595332</c:v>
                </c:pt>
                <c:pt idx="82">
                  <c:v>1.7553676890000001</c:v>
                </c:pt>
                <c:pt idx="83">
                  <c:v>1.6134460070000001</c:v>
                </c:pt>
                <c:pt idx="84">
                  <c:v>1.620924319</c:v>
                </c:pt>
                <c:pt idx="85">
                  <c:v>1.3302121650000001</c:v>
                </c:pt>
                <c:pt idx="86">
                  <c:v>1.31442054</c:v>
                </c:pt>
                <c:pt idx="87">
                  <c:v>1.2772637760000001</c:v>
                </c:pt>
                <c:pt idx="88">
                  <c:v>1.4666345279999999</c:v>
                </c:pt>
                <c:pt idx="89">
                  <c:v>1.5176237180000001</c:v>
                </c:pt>
                <c:pt idx="90">
                  <c:v>1.384818763</c:v>
                </c:pt>
                <c:pt idx="91">
                  <c:v>1.380196537</c:v>
                </c:pt>
                <c:pt idx="92">
                  <c:v>1.4901043439999999</c:v>
                </c:pt>
                <c:pt idx="93">
                  <c:v>1.4661595279999999</c:v>
                </c:pt>
                <c:pt idx="94">
                  <c:v>1.2872740620000001</c:v>
                </c:pt>
                <c:pt idx="95">
                  <c:v>1.292779154</c:v>
                </c:pt>
                <c:pt idx="96">
                  <c:v>1.218460409</c:v>
                </c:pt>
                <c:pt idx="97">
                  <c:v>0.83796587899999997</c:v>
                </c:pt>
                <c:pt idx="98">
                  <c:v>0.80784292199999996</c:v>
                </c:pt>
                <c:pt idx="99">
                  <c:v>0.85724425999999998</c:v>
                </c:pt>
                <c:pt idx="100">
                  <c:v>1.260134184</c:v>
                </c:pt>
                <c:pt idx="101">
                  <c:v>1.28101537</c:v>
                </c:pt>
                <c:pt idx="102">
                  <c:v>1.6401910230000001</c:v>
                </c:pt>
                <c:pt idx="103">
                  <c:v>1.627504463</c:v>
                </c:pt>
                <c:pt idx="104">
                  <c:v>1.633847743</c:v>
                </c:pt>
                <c:pt idx="105">
                  <c:v>1.795827528</c:v>
                </c:pt>
                <c:pt idx="106">
                  <c:v>1.79401813</c:v>
                </c:pt>
                <c:pt idx="107">
                  <c:v>1.938483999</c:v>
                </c:pt>
                <c:pt idx="108">
                  <c:v>1.805571735</c:v>
                </c:pt>
                <c:pt idx="109">
                  <c:v>1.8100520609999999</c:v>
                </c:pt>
                <c:pt idx="110">
                  <c:v>1.7957150150000001</c:v>
                </c:pt>
                <c:pt idx="111">
                  <c:v>1.5837628640000001</c:v>
                </c:pt>
                <c:pt idx="112">
                  <c:v>1.5819793470000001</c:v>
                </c:pt>
                <c:pt idx="113">
                  <c:v>1.4942222220000001</c:v>
                </c:pt>
                <c:pt idx="114">
                  <c:v>1.2588179129999999</c:v>
                </c:pt>
                <c:pt idx="115">
                  <c:v>1.283569951</c:v>
                </c:pt>
                <c:pt idx="116">
                  <c:v>1.284453952</c:v>
                </c:pt>
                <c:pt idx="117">
                  <c:v>1.2193487869999999</c:v>
                </c:pt>
                <c:pt idx="118">
                  <c:v>1.176279168</c:v>
                </c:pt>
                <c:pt idx="119">
                  <c:v>1.1893294169999999</c:v>
                </c:pt>
                <c:pt idx="120">
                  <c:v>1.171208118</c:v>
                </c:pt>
                <c:pt idx="121">
                  <c:v>1.1626912069999999</c:v>
                </c:pt>
                <c:pt idx="122">
                  <c:v>1.1674446460000001</c:v>
                </c:pt>
                <c:pt idx="123">
                  <c:v>1.1331981579999999</c:v>
                </c:pt>
                <c:pt idx="124">
                  <c:v>1.123723257</c:v>
                </c:pt>
                <c:pt idx="125">
                  <c:v>1.4800472259999999</c:v>
                </c:pt>
                <c:pt idx="126">
                  <c:v>1.484769776</c:v>
                </c:pt>
                <c:pt idx="127">
                  <c:v>1.486089674</c:v>
                </c:pt>
                <c:pt idx="128">
                  <c:v>1.4766780859999999</c:v>
                </c:pt>
                <c:pt idx="129">
                  <c:v>1.408965977</c:v>
                </c:pt>
                <c:pt idx="130">
                  <c:v>1.414594336</c:v>
                </c:pt>
                <c:pt idx="131">
                  <c:v>1.314042012</c:v>
                </c:pt>
                <c:pt idx="132">
                  <c:v>1.3233946240000001</c:v>
                </c:pt>
                <c:pt idx="133">
                  <c:v>1.2933432229999999</c:v>
                </c:pt>
                <c:pt idx="134">
                  <c:v>1.301687373</c:v>
                </c:pt>
                <c:pt idx="135">
                  <c:v>1.2888979229999999</c:v>
                </c:pt>
                <c:pt idx="136">
                  <c:v>1.297213393</c:v>
                </c:pt>
                <c:pt idx="137">
                  <c:v>1.3880440190000001</c:v>
                </c:pt>
                <c:pt idx="138">
                  <c:v>1.3769839079999999</c:v>
                </c:pt>
                <c:pt idx="139">
                  <c:v>1.67160117</c:v>
                </c:pt>
                <c:pt idx="140">
                  <c:v>1.6412585740000001</c:v>
                </c:pt>
                <c:pt idx="141">
                  <c:v>1.608995749</c:v>
                </c:pt>
                <c:pt idx="142">
                  <c:v>1.6880750659999999</c:v>
                </c:pt>
                <c:pt idx="143">
                  <c:v>1.684431083</c:v>
                </c:pt>
                <c:pt idx="144">
                  <c:v>1.706707843</c:v>
                </c:pt>
                <c:pt idx="145">
                  <c:v>1.698533085</c:v>
                </c:pt>
                <c:pt idx="146">
                  <c:v>1.705269436</c:v>
                </c:pt>
                <c:pt idx="147">
                  <c:v>1.722439611</c:v>
                </c:pt>
                <c:pt idx="148">
                  <c:v>1.7025583559999999</c:v>
                </c:pt>
                <c:pt idx="149">
                  <c:v>1.518572829</c:v>
                </c:pt>
                <c:pt idx="150">
                  <c:v>1.3490287350000001</c:v>
                </c:pt>
                <c:pt idx="151">
                  <c:v>1.3606660100000001</c:v>
                </c:pt>
                <c:pt idx="152">
                  <c:v>1.4872773989999999</c:v>
                </c:pt>
                <c:pt idx="153">
                  <c:v>1.4997680309999999</c:v>
                </c:pt>
                <c:pt idx="154">
                  <c:v>1.6608935069999999</c:v>
                </c:pt>
                <c:pt idx="155">
                  <c:v>1.6173727680000001</c:v>
                </c:pt>
                <c:pt idx="156">
                  <c:v>1.9011548030000001</c:v>
                </c:pt>
                <c:pt idx="157">
                  <c:v>1.9141509779999999</c:v>
                </c:pt>
                <c:pt idx="158">
                  <c:v>1.985162162</c:v>
                </c:pt>
                <c:pt idx="159">
                  <c:v>1.961110803</c:v>
                </c:pt>
                <c:pt idx="160">
                  <c:v>1.983312057</c:v>
                </c:pt>
                <c:pt idx="161">
                  <c:v>1.900528282</c:v>
                </c:pt>
                <c:pt idx="162">
                  <c:v>1.6788414709999999</c:v>
                </c:pt>
                <c:pt idx="163">
                  <c:v>1.619340547</c:v>
                </c:pt>
                <c:pt idx="164">
                  <c:v>1.542289918</c:v>
                </c:pt>
                <c:pt idx="165">
                  <c:v>1.527705616</c:v>
                </c:pt>
                <c:pt idx="166">
                  <c:v>1.5559627009999999</c:v>
                </c:pt>
                <c:pt idx="167">
                  <c:v>1.5559627009999999</c:v>
                </c:pt>
                <c:pt idx="168">
                  <c:v>1.687005157</c:v>
                </c:pt>
                <c:pt idx="169">
                  <c:v>1.6897290620000001</c:v>
                </c:pt>
                <c:pt idx="170">
                  <c:v>1.5595052979999999</c:v>
                </c:pt>
                <c:pt idx="171">
                  <c:v>1.5595052979999999</c:v>
                </c:pt>
                <c:pt idx="172">
                  <c:v>1.5757783970000001</c:v>
                </c:pt>
                <c:pt idx="173">
                  <c:v>1.7249463490000001</c:v>
                </c:pt>
                <c:pt idx="174">
                  <c:v>1.7339633189999999</c:v>
                </c:pt>
                <c:pt idx="175">
                  <c:v>0.97612523100000004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5A-4291-8714-1BD7BBE58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697440"/>
        <c:axId val="1643699936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'shocked_signals_semi-final.1.7 '!$H$1</c15:sqref>
                        </c15:formulaRef>
                      </c:ext>
                    </c:extLst>
                    <c:strCache>
                      <c:ptCount val="1"/>
                      <c:pt idx="0">
                        <c:v>p1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'shocked_signals_semi-final.1.7 '!$A$2:$A$177</c15:sqref>
                        </c15:formulaRef>
                      </c:ext>
                    </c:extLst>
                    <c:numCache>
                      <c:formatCode>m/d/yyyy</c:formatCode>
                      <c:ptCount val="176"/>
                      <c:pt idx="0">
                        <c:v>36558</c:v>
                      </c:pt>
                      <c:pt idx="1">
                        <c:v>36606</c:v>
                      </c:pt>
                      <c:pt idx="2">
                        <c:v>36662</c:v>
                      </c:pt>
                      <c:pt idx="3">
                        <c:v>36705</c:v>
                      </c:pt>
                      <c:pt idx="4">
                        <c:v>36760</c:v>
                      </c:pt>
                      <c:pt idx="5">
                        <c:v>36802</c:v>
                      </c:pt>
                      <c:pt idx="6">
                        <c:v>36845</c:v>
                      </c:pt>
                      <c:pt idx="7">
                        <c:v>36879</c:v>
                      </c:pt>
                      <c:pt idx="8">
                        <c:v>36894</c:v>
                      </c:pt>
                      <c:pt idx="9">
                        <c:v>36922</c:v>
                      </c:pt>
                      <c:pt idx="10">
                        <c:v>36970</c:v>
                      </c:pt>
                      <c:pt idx="11">
                        <c:v>36999</c:v>
                      </c:pt>
                      <c:pt idx="12">
                        <c:v>37026</c:v>
                      </c:pt>
                      <c:pt idx="13">
                        <c:v>37069</c:v>
                      </c:pt>
                      <c:pt idx="14">
                        <c:v>37124</c:v>
                      </c:pt>
                      <c:pt idx="15">
                        <c:v>37151</c:v>
                      </c:pt>
                      <c:pt idx="16">
                        <c:v>37166</c:v>
                      </c:pt>
                      <c:pt idx="17">
                        <c:v>37201</c:v>
                      </c:pt>
                      <c:pt idx="18">
                        <c:v>37236</c:v>
                      </c:pt>
                      <c:pt idx="19">
                        <c:v>37286</c:v>
                      </c:pt>
                      <c:pt idx="20">
                        <c:v>37334</c:v>
                      </c:pt>
                      <c:pt idx="21">
                        <c:v>37383</c:v>
                      </c:pt>
                      <c:pt idx="22">
                        <c:v>37433</c:v>
                      </c:pt>
                      <c:pt idx="23">
                        <c:v>37481</c:v>
                      </c:pt>
                      <c:pt idx="24">
                        <c:v>37523</c:v>
                      </c:pt>
                      <c:pt idx="25">
                        <c:v>37566</c:v>
                      </c:pt>
                      <c:pt idx="26">
                        <c:v>37600</c:v>
                      </c:pt>
                      <c:pt idx="27">
                        <c:v>37650</c:v>
                      </c:pt>
                      <c:pt idx="28">
                        <c:v>37698</c:v>
                      </c:pt>
                      <c:pt idx="29">
                        <c:v>37747</c:v>
                      </c:pt>
                      <c:pt idx="30">
                        <c:v>37797</c:v>
                      </c:pt>
                      <c:pt idx="31">
                        <c:v>37845</c:v>
                      </c:pt>
                      <c:pt idx="32">
                        <c:v>37880</c:v>
                      </c:pt>
                      <c:pt idx="33">
                        <c:v>37922</c:v>
                      </c:pt>
                      <c:pt idx="34">
                        <c:v>37964</c:v>
                      </c:pt>
                      <c:pt idx="35">
                        <c:v>38014</c:v>
                      </c:pt>
                      <c:pt idx="36">
                        <c:v>38062</c:v>
                      </c:pt>
                      <c:pt idx="37">
                        <c:v>38111</c:v>
                      </c:pt>
                      <c:pt idx="38">
                        <c:v>38168</c:v>
                      </c:pt>
                      <c:pt idx="39">
                        <c:v>38209</c:v>
                      </c:pt>
                      <c:pt idx="40">
                        <c:v>38251</c:v>
                      </c:pt>
                      <c:pt idx="41">
                        <c:v>38301</c:v>
                      </c:pt>
                      <c:pt idx="42">
                        <c:v>38335</c:v>
                      </c:pt>
                      <c:pt idx="43">
                        <c:v>38385</c:v>
                      </c:pt>
                      <c:pt idx="44">
                        <c:v>38433</c:v>
                      </c:pt>
                      <c:pt idx="45">
                        <c:v>38475</c:v>
                      </c:pt>
                      <c:pt idx="46">
                        <c:v>38533</c:v>
                      </c:pt>
                      <c:pt idx="47">
                        <c:v>38573</c:v>
                      </c:pt>
                      <c:pt idx="48">
                        <c:v>38615</c:v>
                      </c:pt>
                      <c:pt idx="49">
                        <c:v>38657</c:v>
                      </c:pt>
                      <c:pt idx="50">
                        <c:v>38699</c:v>
                      </c:pt>
                      <c:pt idx="51">
                        <c:v>38748</c:v>
                      </c:pt>
                      <c:pt idx="52">
                        <c:v>38804</c:v>
                      </c:pt>
                      <c:pt idx="53">
                        <c:v>38847</c:v>
                      </c:pt>
                      <c:pt idx="54">
                        <c:v>38897</c:v>
                      </c:pt>
                      <c:pt idx="55">
                        <c:v>38937</c:v>
                      </c:pt>
                      <c:pt idx="56">
                        <c:v>38980</c:v>
                      </c:pt>
                      <c:pt idx="57">
                        <c:v>39015</c:v>
                      </c:pt>
                      <c:pt idx="58">
                        <c:v>39063</c:v>
                      </c:pt>
                      <c:pt idx="59">
                        <c:v>39113</c:v>
                      </c:pt>
                      <c:pt idx="60">
                        <c:v>39162</c:v>
                      </c:pt>
                      <c:pt idx="61">
                        <c:v>39211</c:v>
                      </c:pt>
                      <c:pt idx="62">
                        <c:v>39261</c:v>
                      </c:pt>
                      <c:pt idx="63">
                        <c:v>39301</c:v>
                      </c:pt>
                      <c:pt idx="64">
                        <c:v>39304</c:v>
                      </c:pt>
                      <c:pt idx="65">
                        <c:v>39310</c:v>
                      </c:pt>
                      <c:pt idx="66">
                        <c:v>39343</c:v>
                      </c:pt>
                      <c:pt idx="67">
                        <c:v>39386</c:v>
                      </c:pt>
                      <c:pt idx="68">
                        <c:v>39427</c:v>
                      </c:pt>
                      <c:pt idx="69">
                        <c:v>39468</c:v>
                      </c:pt>
                      <c:pt idx="70">
                        <c:v>39477</c:v>
                      </c:pt>
                      <c:pt idx="71">
                        <c:v>39517</c:v>
                      </c:pt>
                      <c:pt idx="72">
                        <c:v>39525</c:v>
                      </c:pt>
                      <c:pt idx="73">
                        <c:v>39568</c:v>
                      </c:pt>
                      <c:pt idx="74">
                        <c:v>39624</c:v>
                      </c:pt>
                      <c:pt idx="75">
                        <c:v>39665</c:v>
                      </c:pt>
                      <c:pt idx="76">
                        <c:v>39728</c:v>
                      </c:pt>
                      <c:pt idx="77">
                        <c:v>39750</c:v>
                      </c:pt>
                      <c:pt idx="78">
                        <c:v>39798</c:v>
                      </c:pt>
                      <c:pt idx="79">
                        <c:v>39841</c:v>
                      </c:pt>
                      <c:pt idx="80">
                        <c:v>39890</c:v>
                      </c:pt>
                      <c:pt idx="81">
                        <c:v>39932</c:v>
                      </c:pt>
                      <c:pt idx="82">
                        <c:v>39988</c:v>
                      </c:pt>
                      <c:pt idx="83">
                        <c:v>40037</c:v>
                      </c:pt>
                      <c:pt idx="84">
                        <c:v>40079</c:v>
                      </c:pt>
                      <c:pt idx="85">
                        <c:v>40121</c:v>
                      </c:pt>
                      <c:pt idx="86">
                        <c:v>40163</c:v>
                      </c:pt>
                      <c:pt idx="87">
                        <c:v>40205</c:v>
                      </c:pt>
                      <c:pt idx="88">
                        <c:v>40253</c:v>
                      </c:pt>
                      <c:pt idx="89">
                        <c:v>40296</c:v>
                      </c:pt>
                      <c:pt idx="90">
                        <c:v>40307</c:v>
                      </c:pt>
                      <c:pt idx="91">
                        <c:v>40352</c:v>
                      </c:pt>
                      <c:pt idx="92">
                        <c:v>40400</c:v>
                      </c:pt>
                      <c:pt idx="93">
                        <c:v>40442</c:v>
                      </c:pt>
                      <c:pt idx="94">
                        <c:v>40485</c:v>
                      </c:pt>
                      <c:pt idx="95">
                        <c:v>40526</c:v>
                      </c:pt>
                      <c:pt idx="96">
                        <c:v>40569</c:v>
                      </c:pt>
                      <c:pt idx="97">
                        <c:v>40617</c:v>
                      </c:pt>
                      <c:pt idx="98">
                        <c:v>40660</c:v>
                      </c:pt>
                      <c:pt idx="99">
                        <c:v>40716</c:v>
                      </c:pt>
                      <c:pt idx="100">
                        <c:v>40764</c:v>
                      </c:pt>
                      <c:pt idx="101">
                        <c:v>40807</c:v>
                      </c:pt>
                      <c:pt idx="102">
                        <c:v>40849</c:v>
                      </c:pt>
                      <c:pt idx="103">
                        <c:v>40890</c:v>
                      </c:pt>
                      <c:pt idx="104">
                        <c:v>40933</c:v>
                      </c:pt>
                      <c:pt idx="105">
                        <c:v>40981</c:v>
                      </c:pt>
                      <c:pt idx="106">
                        <c:v>41024</c:v>
                      </c:pt>
                      <c:pt idx="107">
                        <c:v>41080</c:v>
                      </c:pt>
                      <c:pt idx="108">
                        <c:v>41122</c:v>
                      </c:pt>
                      <c:pt idx="109">
                        <c:v>41165</c:v>
                      </c:pt>
                      <c:pt idx="110">
                        <c:v>41206</c:v>
                      </c:pt>
                      <c:pt idx="111">
                        <c:v>41255</c:v>
                      </c:pt>
                      <c:pt idx="112">
                        <c:v>41304</c:v>
                      </c:pt>
                      <c:pt idx="113">
                        <c:v>41353</c:v>
                      </c:pt>
                      <c:pt idx="114">
                        <c:v>41395</c:v>
                      </c:pt>
                      <c:pt idx="115">
                        <c:v>41444</c:v>
                      </c:pt>
                      <c:pt idx="116">
                        <c:v>41486</c:v>
                      </c:pt>
                      <c:pt idx="117">
                        <c:v>41535</c:v>
                      </c:pt>
                      <c:pt idx="118">
                        <c:v>41577</c:v>
                      </c:pt>
                      <c:pt idx="119">
                        <c:v>41626</c:v>
                      </c:pt>
                      <c:pt idx="120">
                        <c:v>41668</c:v>
                      </c:pt>
                      <c:pt idx="121">
                        <c:v>41717</c:v>
                      </c:pt>
                      <c:pt idx="122">
                        <c:v>41759</c:v>
                      </c:pt>
                      <c:pt idx="123">
                        <c:v>41808</c:v>
                      </c:pt>
                      <c:pt idx="124">
                        <c:v>41850</c:v>
                      </c:pt>
                      <c:pt idx="125">
                        <c:v>41899</c:v>
                      </c:pt>
                      <c:pt idx="126">
                        <c:v>41941</c:v>
                      </c:pt>
                      <c:pt idx="127">
                        <c:v>41990</c:v>
                      </c:pt>
                      <c:pt idx="128">
                        <c:v>42032</c:v>
                      </c:pt>
                      <c:pt idx="129">
                        <c:v>42081</c:v>
                      </c:pt>
                      <c:pt idx="130">
                        <c:v>42123</c:v>
                      </c:pt>
                      <c:pt idx="131">
                        <c:v>42172</c:v>
                      </c:pt>
                      <c:pt idx="132">
                        <c:v>42214</c:v>
                      </c:pt>
                      <c:pt idx="133">
                        <c:v>42264</c:v>
                      </c:pt>
                      <c:pt idx="134">
                        <c:v>42305</c:v>
                      </c:pt>
                      <c:pt idx="135">
                        <c:v>42354</c:v>
                      </c:pt>
                      <c:pt idx="136">
                        <c:v>42396</c:v>
                      </c:pt>
                      <c:pt idx="137">
                        <c:v>42445</c:v>
                      </c:pt>
                      <c:pt idx="138">
                        <c:v>42487</c:v>
                      </c:pt>
                      <c:pt idx="139">
                        <c:v>42536</c:v>
                      </c:pt>
                      <c:pt idx="140">
                        <c:v>42578</c:v>
                      </c:pt>
                      <c:pt idx="141">
                        <c:v>42634</c:v>
                      </c:pt>
                      <c:pt idx="142">
                        <c:v>42676</c:v>
                      </c:pt>
                      <c:pt idx="143">
                        <c:v>42718</c:v>
                      </c:pt>
                      <c:pt idx="144">
                        <c:v>42767</c:v>
                      </c:pt>
                      <c:pt idx="145">
                        <c:v>42809</c:v>
                      </c:pt>
                      <c:pt idx="146">
                        <c:v>42858</c:v>
                      </c:pt>
                      <c:pt idx="147">
                        <c:v>42900</c:v>
                      </c:pt>
                      <c:pt idx="148">
                        <c:v>42942</c:v>
                      </c:pt>
                      <c:pt idx="149">
                        <c:v>42998</c:v>
                      </c:pt>
                      <c:pt idx="150">
                        <c:v>43040</c:v>
                      </c:pt>
                      <c:pt idx="151">
                        <c:v>43082</c:v>
                      </c:pt>
                      <c:pt idx="152">
                        <c:v>43131</c:v>
                      </c:pt>
                      <c:pt idx="153">
                        <c:v>43180</c:v>
                      </c:pt>
                      <c:pt idx="154">
                        <c:v>43222</c:v>
                      </c:pt>
                      <c:pt idx="155">
                        <c:v>43264</c:v>
                      </c:pt>
                      <c:pt idx="156">
                        <c:v>43313</c:v>
                      </c:pt>
                      <c:pt idx="157">
                        <c:v>43369</c:v>
                      </c:pt>
                      <c:pt idx="158">
                        <c:v>43412</c:v>
                      </c:pt>
                      <c:pt idx="159">
                        <c:v>43453</c:v>
                      </c:pt>
                      <c:pt idx="160">
                        <c:v>43495</c:v>
                      </c:pt>
                      <c:pt idx="161">
                        <c:v>43544</c:v>
                      </c:pt>
                      <c:pt idx="162">
                        <c:v>43586</c:v>
                      </c:pt>
                      <c:pt idx="163">
                        <c:v>43635</c:v>
                      </c:pt>
                      <c:pt idx="164">
                        <c:v>43677</c:v>
                      </c:pt>
                      <c:pt idx="165">
                        <c:v>43726</c:v>
                      </c:pt>
                      <c:pt idx="166">
                        <c:v>43742</c:v>
                      </c:pt>
                      <c:pt idx="167">
                        <c:v>43768</c:v>
                      </c:pt>
                      <c:pt idx="168">
                        <c:v>43810</c:v>
                      </c:pt>
                      <c:pt idx="169">
                        <c:v>43859</c:v>
                      </c:pt>
                      <c:pt idx="170">
                        <c:v>43893</c:v>
                      </c:pt>
                      <c:pt idx="171">
                        <c:v>43905</c:v>
                      </c:pt>
                      <c:pt idx="172">
                        <c:v>43950</c:v>
                      </c:pt>
                      <c:pt idx="173">
                        <c:v>43992</c:v>
                      </c:pt>
                      <c:pt idx="174">
                        <c:v>44041</c:v>
                      </c:pt>
                      <c:pt idx="175">
                        <c:v>44090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'shocked_signals_semi-final.1.7 '!$H$2:$H$177</c15:sqref>
                        </c15:formulaRef>
                      </c:ext>
                    </c:extLst>
                    <c:numCache>
                      <c:formatCode>General</c:formatCode>
                      <c:ptCount val="176"/>
                      <c:pt idx="0">
                        <c:v>1.6192</c:v>
                      </c:pt>
                      <c:pt idx="1">
                        <c:v>1.7648999999999999</c:v>
                      </c:pt>
                      <c:pt idx="2">
                        <c:v>1.7648999999999999</c:v>
                      </c:pt>
                      <c:pt idx="3">
                        <c:v>2.4403000000000001</c:v>
                      </c:pt>
                      <c:pt idx="4">
                        <c:v>2.4403000000000001</c:v>
                      </c:pt>
                      <c:pt idx="5">
                        <c:v>2.1514000000000002</c:v>
                      </c:pt>
                      <c:pt idx="6">
                        <c:v>2.1514000000000002</c:v>
                      </c:pt>
                      <c:pt idx="7">
                        <c:v>2.1413000000000002</c:v>
                      </c:pt>
                      <c:pt idx="8">
                        <c:v>2.1413000000000002</c:v>
                      </c:pt>
                      <c:pt idx="9">
                        <c:v>2.1413000000000002</c:v>
                      </c:pt>
                      <c:pt idx="10">
                        <c:v>2.3589000000000002</c:v>
                      </c:pt>
                      <c:pt idx="11">
                        <c:v>2.3589000000000002</c:v>
                      </c:pt>
                      <c:pt idx="12">
                        <c:v>2.3589000000000002</c:v>
                      </c:pt>
                      <c:pt idx="13">
                        <c:v>2.266</c:v>
                      </c:pt>
                      <c:pt idx="14">
                        <c:v>2.266</c:v>
                      </c:pt>
                      <c:pt idx="15">
                        <c:v>1.8524</c:v>
                      </c:pt>
                      <c:pt idx="16">
                        <c:v>1.8524</c:v>
                      </c:pt>
                      <c:pt idx="17">
                        <c:v>1.8524</c:v>
                      </c:pt>
                      <c:pt idx="18">
                        <c:v>1.4652000000000001</c:v>
                      </c:pt>
                      <c:pt idx="19">
                        <c:v>1.4652000000000001</c:v>
                      </c:pt>
                      <c:pt idx="20">
                        <c:v>1.6688000000000001</c:v>
                      </c:pt>
                      <c:pt idx="21">
                        <c:v>1.6688000000000001</c:v>
                      </c:pt>
                      <c:pt idx="22">
                        <c:v>1.6460999999999999</c:v>
                      </c:pt>
                      <c:pt idx="23">
                        <c:v>1.6460999999999999</c:v>
                      </c:pt>
                      <c:pt idx="24">
                        <c:v>1.6029</c:v>
                      </c:pt>
                      <c:pt idx="25">
                        <c:v>1.6029</c:v>
                      </c:pt>
                      <c:pt idx="26">
                        <c:v>1.7003999999999999</c:v>
                      </c:pt>
                      <c:pt idx="27">
                        <c:v>1.7003999999999999</c:v>
                      </c:pt>
                      <c:pt idx="28">
                        <c:v>1.9997</c:v>
                      </c:pt>
                      <c:pt idx="29">
                        <c:v>1.9997</c:v>
                      </c:pt>
                      <c:pt idx="30">
                        <c:v>1.6536999999999999</c:v>
                      </c:pt>
                      <c:pt idx="31">
                        <c:v>1.6536999999999999</c:v>
                      </c:pt>
                      <c:pt idx="32">
                        <c:v>1.4016</c:v>
                      </c:pt>
                      <c:pt idx="33">
                        <c:v>1.4016</c:v>
                      </c:pt>
                      <c:pt idx="34">
                        <c:v>1.5353000000000001</c:v>
                      </c:pt>
                      <c:pt idx="35">
                        <c:v>1.5353000000000001</c:v>
                      </c:pt>
                      <c:pt idx="36">
                        <c:v>1.4014</c:v>
                      </c:pt>
                      <c:pt idx="37">
                        <c:v>1.4014</c:v>
                      </c:pt>
                      <c:pt idx="38">
                        <c:v>2.1667000000000001</c:v>
                      </c:pt>
                      <c:pt idx="39">
                        <c:v>2.1667000000000001</c:v>
                      </c:pt>
                      <c:pt idx="40">
                        <c:v>1.9895</c:v>
                      </c:pt>
                      <c:pt idx="41">
                        <c:v>1.9895</c:v>
                      </c:pt>
                      <c:pt idx="42">
                        <c:v>1.7999000000000001</c:v>
                      </c:pt>
                      <c:pt idx="43">
                        <c:v>1.7999000000000001</c:v>
                      </c:pt>
                      <c:pt idx="44">
                        <c:v>2.0022000000000002</c:v>
                      </c:pt>
                      <c:pt idx="45">
                        <c:v>2.0022000000000002</c:v>
                      </c:pt>
                      <c:pt idx="46">
                        <c:v>2.4207999999999998</c:v>
                      </c:pt>
                      <c:pt idx="47">
                        <c:v>2.4207999999999998</c:v>
                      </c:pt>
                      <c:pt idx="48">
                        <c:v>2.1168</c:v>
                      </c:pt>
                      <c:pt idx="49">
                        <c:v>2.1168</c:v>
                      </c:pt>
                      <c:pt idx="50">
                        <c:v>2.6240999999999999</c:v>
                      </c:pt>
                      <c:pt idx="51">
                        <c:v>2.6240999999999999</c:v>
                      </c:pt>
                      <c:pt idx="52">
                        <c:v>2.4559000000000002</c:v>
                      </c:pt>
                      <c:pt idx="53">
                        <c:v>2.4559000000000002</c:v>
                      </c:pt>
                      <c:pt idx="54">
                        <c:v>2.6577000000000002</c:v>
                      </c:pt>
                      <c:pt idx="55">
                        <c:v>2.6577000000000002</c:v>
                      </c:pt>
                      <c:pt idx="56">
                        <c:v>2.7823000000000002</c:v>
                      </c:pt>
                      <c:pt idx="57">
                        <c:v>2.7823000000000002</c:v>
                      </c:pt>
                      <c:pt idx="58">
                        <c:v>2.1766999999999999</c:v>
                      </c:pt>
                      <c:pt idx="59">
                        <c:v>2.1766999999999999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2</c:v>
                      </c:pt>
                      <c:pt idx="63">
                        <c:v>2</c:v>
                      </c:pt>
                      <c:pt idx="64">
                        <c:v>2</c:v>
                      </c:pt>
                      <c:pt idx="65">
                        <c:v>1.9001999999999999</c:v>
                      </c:pt>
                      <c:pt idx="66">
                        <c:v>1.9001999999999999</c:v>
                      </c:pt>
                      <c:pt idx="67">
                        <c:v>1.9001999999999999</c:v>
                      </c:pt>
                      <c:pt idx="68">
                        <c:v>1.9</c:v>
                      </c:pt>
                      <c:pt idx="69">
                        <c:v>1.9</c:v>
                      </c:pt>
                      <c:pt idx="70">
                        <c:v>1.9</c:v>
                      </c:pt>
                      <c:pt idx="71">
                        <c:v>2.1554000000000002</c:v>
                      </c:pt>
                      <c:pt idx="72">
                        <c:v>2.1554000000000002</c:v>
                      </c:pt>
                      <c:pt idx="73">
                        <c:v>2.1554000000000002</c:v>
                      </c:pt>
                      <c:pt idx="74">
                        <c:v>2.1</c:v>
                      </c:pt>
                      <c:pt idx="75">
                        <c:v>2.1</c:v>
                      </c:pt>
                      <c:pt idx="76">
                        <c:v>2.2000000000000002</c:v>
                      </c:pt>
                      <c:pt idx="77">
                        <c:v>2.2000000000000002</c:v>
                      </c:pt>
                      <c:pt idx="78">
                        <c:v>2</c:v>
                      </c:pt>
                      <c:pt idx="79">
                        <c:v>2</c:v>
                      </c:pt>
                      <c:pt idx="80">
                        <c:v>0.746</c:v>
                      </c:pt>
                      <c:pt idx="81">
                        <c:v>0.746</c:v>
                      </c:pt>
                      <c:pt idx="82">
                        <c:v>1.5</c:v>
                      </c:pt>
                      <c:pt idx="83">
                        <c:v>1.5</c:v>
                      </c:pt>
                      <c:pt idx="84">
                        <c:v>1.5</c:v>
                      </c:pt>
                      <c:pt idx="85">
                        <c:v>1.5</c:v>
                      </c:pt>
                      <c:pt idx="86">
                        <c:v>1.1904999999999999</c:v>
                      </c:pt>
                      <c:pt idx="87">
                        <c:v>1.1904999999999999</c:v>
                      </c:pt>
                      <c:pt idx="88">
                        <c:v>1.2</c:v>
                      </c:pt>
                      <c:pt idx="89">
                        <c:v>1.2</c:v>
                      </c:pt>
                      <c:pt idx="90">
                        <c:v>1.2</c:v>
                      </c:pt>
                      <c:pt idx="91">
                        <c:v>1.1000000000000001</c:v>
                      </c:pt>
                      <c:pt idx="92">
                        <c:v>1.1000000000000001</c:v>
                      </c:pt>
                      <c:pt idx="93">
                        <c:v>1.1000000000000001</c:v>
                      </c:pt>
                      <c:pt idx="94">
                        <c:v>1.1000000000000001</c:v>
                      </c:pt>
                      <c:pt idx="95">
                        <c:v>0.99429999999999996</c:v>
                      </c:pt>
                      <c:pt idx="96">
                        <c:v>0.99429999999999996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1.5</c:v>
                      </c:pt>
                      <c:pt idx="100">
                        <c:v>1.5</c:v>
                      </c:pt>
                      <c:pt idx="101">
                        <c:v>1.7</c:v>
                      </c:pt>
                      <c:pt idx="102">
                        <c:v>1.7</c:v>
                      </c:pt>
                      <c:pt idx="103">
                        <c:v>1.3912</c:v>
                      </c:pt>
                      <c:pt idx="104">
                        <c:v>1.3912</c:v>
                      </c:pt>
                      <c:pt idx="105">
                        <c:v>1.6069</c:v>
                      </c:pt>
                      <c:pt idx="106">
                        <c:v>1.6069</c:v>
                      </c:pt>
                      <c:pt idx="107">
                        <c:v>1.8</c:v>
                      </c:pt>
                      <c:pt idx="108">
                        <c:v>1.8</c:v>
                      </c:pt>
                      <c:pt idx="109">
                        <c:v>1.8633</c:v>
                      </c:pt>
                      <c:pt idx="110">
                        <c:v>1.8633</c:v>
                      </c:pt>
                      <c:pt idx="111">
                        <c:v>1.6056999999999999</c:v>
                      </c:pt>
                      <c:pt idx="112">
                        <c:v>1.6056999999999999</c:v>
                      </c:pt>
                      <c:pt idx="113">
                        <c:v>1.4</c:v>
                      </c:pt>
                      <c:pt idx="114">
                        <c:v>1.4</c:v>
                      </c:pt>
                      <c:pt idx="115">
                        <c:v>1.4</c:v>
                      </c:pt>
                      <c:pt idx="116">
                        <c:v>1.4</c:v>
                      </c:pt>
                      <c:pt idx="117">
                        <c:v>1.4360999999999999</c:v>
                      </c:pt>
                      <c:pt idx="118">
                        <c:v>1.4360999999999999</c:v>
                      </c:pt>
                      <c:pt idx="119">
                        <c:v>1.5</c:v>
                      </c:pt>
                      <c:pt idx="120">
                        <c:v>1.5</c:v>
                      </c:pt>
                      <c:pt idx="121">
                        <c:v>1.5</c:v>
                      </c:pt>
                      <c:pt idx="122">
                        <c:v>1.5</c:v>
                      </c:pt>
                      <c:pt idx="123">
                        <c:v>1.5442</c:v>
                      </c:pt>
                      <c:pt idx="124">
                        <c:v>1.5442</c:v>
                      </c:pt>
                      <c:pt idx="125">
                        <c:v>1.8</c:v>
                      </c:pt>
                      <c:pt idx="126">
                        <c:v>1.8</c:v>
                      </c:pt>
                      <c:pt idx="127">
                        <c:v>1.5905</c:v>
                      </c:pt>
                      <c:pt idx="128">
                        <c:v>1.5905</c:v>
                      </c:pt>
                      <c:pt idx="129">
                        <c:v>1.1960999999999999</c:v>
                      </c:pt>
                      <c:pt idx="130">
                        <c:v>1.1960999999999999</c:v>
                      </c:pt>
                      <c:pt idx="131">
                        <c:v>1.5</c:v>
                      </c:pt>
                      <c:pt idx="132">
                        <c:v>1.5</c:v>
                      </c:pt>
                      <c:pt idx="133">
                        <c:v>1.5528</c:v>
                      </c:pt>
                      <c:pt idx="134">
                        <c:v>1.5528</c:v>
                      </c:pt>
                      <c:pt idx="135">
                        <c:v>1.5</c:v>
                      </c:pt>
                      <c:pt idx="136">
                        <c:v>1.5</c:v>
                      </c:pt>
                      <c:pt idx="137">
                        <c:v>1.4</c:v>
                      </c:pt>
                      <c:pt idx="138">
                        <c:v>1.4</c:v>
                      </c:pt>
                      <c:pt idx="139">
                        <c:v>1.5450999999999999</c:v>
                      </c:pt>
                      <c:pt idx="140">
                        <c:v>1.5450999999999999</c:v>
                      </c:pt>
                      <c:pt idx="141">
                        <c:v>1.6</c:v>
                      </c:pt>
                      <c:pt idx="142">
                        <c:v>1.6</c:v>
                      </c:pt>
                      <c:pt idx="143">
                        <c:v>1.7</c:v>
                      </c:pt>
                      <c:pt idx="144">
                        <c:v>1.7</c:v>
                      </c:pt>
                      <c:pt idx="145">
                        <c:v>1.78</c:v>
                      </c:pt>
                      <c:pt idx="146">
                        <c:v>1.78</c:v>
                      </c:pt>
                      <c:pt idx="147">
                        <c:v>1.7073</c:v>
                      </c:pt>
                      <c:pt idx="148">
                        <c:v>1.7073</c:v>
                      </c:pt>
                      <c:pt idx="149">
                        <c:v>1.6</c:v>
                      </c:pt>
                      <c:pt idx="150">
                        <c:v>1.6</c:v>
                      </c:pt>
                      <c:pt idx="151">
                        <c:v>1.5815999999999999</c:v>
                      </c:pt>
                      <c:pt idx="152">
                        <c:v>1.5815999999999999</c:v>
                      </c:pt>
                      <c:pt idx="153">
                        <c:v>1.8</c:v>
                      </c:pt>
                      <c:pt idx="154">
                        <c:v>1.8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1.9804999999999999</c:v>
                      </c:pt>
                      <c:pt idx="158">
                        <c:v>1.9804999999999999</c:v>
                      </c:pt>
                      <c:pt idx="159">
                        <c:v>1.9884999999999999</c:v>
                      </c:pt>
                      <c:pt idx="160">
                        <c:v>1.9884999999999999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1.6554</c:v>
                      </c:pt>
                      <c:pt idx="164">
                        <c:v>1.6554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1.9</c:v>
                      </c:pt>
                      <c:pt idx="169">
                        <c:v>1.9</c:v>
                      </c:pt>
                      <c:pt idx="170">
                        <c:v>1.9</c:v>
                      </c:pt>
                      <c:pt idx="171">
                        <c:v>1.9</c:v>
                      </c:pt>
                      <c:pt idx="172">
                        <c:v>1.9</c:v>
                      </c:pt>
                      <c:pt idx="173">
                        <c:v>0.99</c:v>
                      </c:pt>
                      <c:pt idx="174">
                        <c:v>0.99</c:v>
                      </c:pt>
                      <c:pt idx="175">
                        <c:v>1.4550000000000001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35A-4291-8714-1BD7BBE5876E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'shocked_signals_semi-final.1.7 '!$I$1</c15:sqref>
                        </c15:formulaRef>
                      </c:ext>
                    </c:extLst>
                    <c:strCache>
                      <c:ptCount val="1"/>
                      <c:pt idx="0">
                        <c:v>p2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'shocked_signals_semi-final.1.7 '!$A$2:$A$177</c15:sqref>
                        </c15:formulaRef>
                      </c:ext>
                    </c:extLst>
                    <c:numCache>
                      <c:formatCode>m/d/yyyy</c:formatCode>
                      <c:ptCount val="176"/>
                      <c:pt idx="0">
                        <c:v>36558</c:v>
                      </c:pt>
                      <c:pt idx="1">
                        <c:v>36606</c:v>
                      </c:pt>
                      <c:pt idx="2">
                        <c:v>36662</c:v>
                      </c:pt>
                      <c:pt idx="3">
                        <c:v>36705</c:v>
                      </c:pt>
                      <c:pt idx="4">
                        <c:v>36760</c:v>
                      </c:pt>
                      <c:pt idx="5">
                        <c:v>36802</c:v>
                      </c:pt>
                      <c:pt idx="6">
                        <c:v>36845</c:v>
                      </c:pt>
                      <c:pt idx="7">
                        <c:v>36879</c:v>
                      </c:pt>
                      <c:pt idx="8">
                        <c:v>36894</c:v>
                      </c:pt>
                      <c:pt idx="9">
                        <c:v>36922</c:v>
                      </c:pt>
                      <c:pt idx="10">
                        <c:v>36970</c:v>
                      </c:pt>
                      <c:pt idx="11">
                        <c:v>36999</c:v>
                      </c:pt>
                      <c:pt idx="12">
                        <c:v>37026</c:v>
                      </c:pt>
                      <c:pt idx="13">
                        <c:v>37069</c:v>
                      </c:pt>
                      <c:pt idx="14">
                        <c:v>37124</c:v>
                      </c:pt>
                      <c:pt idx="15">
                        <c:v>37151</c:v>
                      </c:pt>
                      <c:pt idx="16">
                        <c:v>37166</c:v>
                      </c:pt>
                      <c:pt idx="17">
                        <c:v>37201</c:v>
                      </c:pt>
                      <c:pt idx="18">
                        <c:v>37236</c:v>
                      </c:pt>
                      <c:pt idx="19">
                        <c:v>37286</c:v>
                      </c:pt>
                      <c:pt idx="20">
                        <c:v>37334</c:v>
                      </c:pt>
                      <c:pt idx="21">
                        <c:v>37383</c:v>
                      </c:pt>
                      <c:pt idx="22">
                        <c:v>37433</c:v>
                      </c:pt>
                      <c:pt idx="23">
                        <c:v>37481</c:v>
                      </c:pt>
                      <c:pt idx="24">
                        <c:v>37523</c:v>
                      </c:pt>
                      <c:pt idx="25">
                        <c:v>37566</c:v>
                      </c:pt>
                      <c:pt idx="26">
                        <c:v>37600</c:v>
                      </c:pt>
                      <c:pt idx="27">
                        <c:v>37650</c:v>
                      </c:pt>
                      <c:pt idx="28">
                        <c:v>37698</c:v>
                      </c:pt>
                      <c:pt idx="29">
                        <c:v>37747</c:v>
                      </c:pt>
                      <c:pt idx="30">
                        <c:v>37797</c:v>
                      </c:pt>
                      <c:pt idx="31">
                        <c:v>37845</c:v>
                      </c:pt>
                      <c:pt idx="32">
                        <c:v>37880</c:v>
                      </c:pt>
                      <c:pt idx="33">
                        <c:v>37922</c:v>
                      </c:pt>
                      <c:pt idx="34">
                        <c:v>37964</c:v>
                      </c:pt>
                      <c:pt idx="35">
                        <c:v>38014</c:v>
                      </c:pt>
                      <c:pt idx="36">
                        <c:v>38062</c:v>
                      </c:pt>
                      <c:pt idx="37">
                        <c:v>38111</c:v>
                      </c:pt>
                      <c:pt idx="38">
                        <c:v>38168</c:v>
                      </c:pt>
                      <c:pt idx="39">
                        <c:v>38209</c:v>
                      </c:pt>
                      <c:pt idx="40">
                        <c:v>38251</c:v>
                      </c:pt>
                      <c:pt idx="41">
                        <c:v>38301</c:v>
                      </c:pt>
                      <c:pt idx="42">
                        <c:v>38335</c:v>
                      </c:pt>
                      <c:pt idx="43">
                        <c:v>38385</c:v>
                      </c:pt>
                      <c:pt idx="44">
                        <c:v>38433</c:v>
                      </c:pt>
                      <c:pt idx="45">
                        <c:v>38475</c:v>
                      </c:pt>
                      <c:pt idx="46">
                        <c:v>38533</c:v>
                      </c:pt>
                      <c:pt idx="47">
                        <c:v>38573</c:v>
                      </c:pt>
                      <c:pt idx="48">
                        <c:v>38615</c:v>
                      </c:pt>
                      <c:pt idx="49">
                        <c:v>38657</c:v>
                      </c:pt>
                      <c:pt idx="50">
                        <c:v>38699</c:v>
                      </c:pt>
                      <c:pt idx="51">
                        <c:v>38748</c:v>
                      </c:pt>
                      <c:pt idx="52">
                        <c:v>38804</c:v>
                      </c:pt>
                      <c:pt idx="53">
                        <c:v>38847</c:v>
                      </c:pt>
                      <c:pt idx="54">
                        <c:v>38897</c:v>
                      </c:pt>
                      <c:pt idx="55">
                        <c:v>38937</c:v>
                      </c:pt>
                      <c:pt idx="56">
                        <c:v>38980</c:v>
                      </c:pt>
                      <c:pt idx="57">
                        <c:v>39015</c:v>
                      </c:pt>
                      <c:pt idx="58">
                        <c:v>39063</c:v>
                      </c:pt>
                      <c:pt idx="59">
                        <c:v>39113</c:v>
                      </c:pt>
                      <c:pt idx="60">
                        <c:v>39162</c:v>
                      </c:pt>
                      <c:pt idx="61">
                        <c:v>39211</c:v>
                      </c:pt>
                      <c:pt idx="62">
                        <c:v>39261</c:v>
                      </c:pt>
                      <c:pt idx="63">
                        <c:v>39301</c:v>
                      </c:pt>
                      <c:pt idx="64">
                        <c:v>39304</c:v>
                      </c:pt>
                      <c:pt idx="65">
                        <c:v>39310</c:v>
                      </c:pt>
                      <c:pt idx="66">
                        <c:v>39343</c:v>
                      </c:pt>
                      <c:pt idx="67">
                        <c:v>39386</c:v>
                      </c:pt>
                      <c:pt idx="68">
                        <c:v>39427</c:v>
                      </c:pt>
                      <c:pt idx="69">
                        <c:v>39468</c:v>
                      </c:pt>
                      <c:pt idx="70">
                        <c:v>39477</c:v>
                      </c:pt>
                      <c:pt idx="71">
                        <c:v>39517</c:v>
                      </c:pt>
                      <c:pt idx="72">
                        <c:v>39525</c:v>
                      </c:pt>
                      <c:pt idx="73">
                        <c:v>39568</c:v>
                      </c:pt>
                      <c:pt idx="74">
                        <c:v>39624</c:v>
                      </c:pt>
                      <c:pt idx="75">
                        <c:v>39665</c:v>
                      </c:pt>
                      <c:pt idx="76">
                        <c:v>39728</c:v>
                      </c:pt>
                      <c:pt idx="77">
                        <c:v>39750</c:v>
                      </c:pt>
                      <c:pt idx="78">
                        <c:v>39798</c:v>
                      </c:pt>
                      <c:pt idx="79">
                        <c:v>39841</c:v>
                      </c:pt>
                      <c:pt idx="80">
                        <c:v>39890</c:v>
                      </c:pt>
                      <c:pt idx="81">
                        <c:v>39932</c:v>
                      </c:pt>
                      <c:pt idx="82">
                        <c:v>39988</c:v>
                      </c:pt>
                      <c:pt idx="83">
                        <c:v>40037</c:v>
                      </c:pt>
                      <c:pt idx="84">
                        <c:v>40079</c:v>
                      </c:pt>
                      <c:pt idx="85">
                        <c:v>40121</c:v>
                      </c:pt>
                      <c:pt idx="86">
                        <c:v>40163</c:v>
                      </c:pt>
                      <c:pt idx="87">
                        <c:v>40205</c:v>
                      </c:pt>
                      <c:pt idx="88">
                        <c:v>40253</c:v>
                      </c:pt>
                      <c:pt idx="89">
                        <c:v>40296</c:v>
                      </c:pt>
                      <c:pt idx="90">
                        <c:v>40307</c:v>
                      </c:pt>
                      <c:pt idx="91">
                        <c:v>40352</c:v>
                      </c:pt>
                      <c:pt idx="92">
                        <c:v>40400</c:v>
                      </c:pt>
                      <c:pt idx="93">
                        <c:v>40442</c:v>
                      </c:pt>
                      <c:pt idx="94">
                        <c:v>40485</c:v>
                      </c:pt>
                      <c:pt idx="95">
                        <c:v>40526</c:v>
                      </c:pt>
                      <c:pt idx="96">
                        <c:v>40569</c:v>
                      </c:pt>
                      <c:pt idx="97">
                        <c:v>40617</c:v>
                      </c:pt>
                      <c:pt idx="98">
                        <c:v>40660</c:v>
                      </c:pt>
                      <c:pt idx="99">
                        <c:v>40716</c:v>
                      </c:pt>
                      <c:pt idx="100">
                        <c:v>40764</c:v>
                      </c:pt>
                      <c:pt idx="101">
                        <c:v>40807</c:v>
                      </c:pt>
                      <c:pt idx="102">
                        <c:v>40849</c:v>
                      </c:pt>
                      <c:pt idx="103">
                        <c:v>40890</c:v>
                      </c:pt>
                      <c:pt idx="104">
                        <c:v>40933</c:v>
                      </c:pt>
                      <c:pt idx="105">
                        <c:v>40981</c:v>
                      </c:pt>
                      <c:pt idx="106">
                        <c:v>41024</c:v>
                      </c:pt>
                      <c:pt idx="107">
                        <c:v>41080</c:v>
                      </c:pt>
                      <c:pt idx="108">
                        <c:v>41122</c:v>
                      </c:pt>
                      <c:pt idx="109">
                        <c:v>41165</c:v>
                      </c:pt>
                      <c:pt idx="110">
                        <c:v>41206</c:v>
                      </c:pt>
                      <c:pt idx="111">
                        <c:v>41255</c:v>
                      </c:pt>
                      <c:pt idx="112">
                        <c:v>41304</c:v>
                      </c:pt>
                      <c:pt idx="113">
                        <c:v>41353</c:v>
                      </c:pt>
                      <c:pt idx="114">
                        <c:v>41395</c:v>
                      </c:pt>
                      <c:pt idx="115">
                        <c:v>41444</c:v>
                      </c:pt>
                      <c:pt idx="116">
                        <c:v>41486</c:v>
                      </c:pt>
                      <c:pt idx="117">
                        <c:v>41535</c:v>
                      </c:pt>
                      <c:pt idx="118">
                        <c:v>41577</c:v>
                      </c:pt>
                      <c:pt idx="119">
                        <c:v>41626</c:v>
                      </c:pt>
                      <c:pt idx="120">
                        <c:v>41668</c:v>
                      </c:pt>
                      <c:pt idx="121">
                        <c:v>41717</c:v>
                      </c:pt>
                      <c:pt idx="122">
                        <c:v>41759</c:v>
                      </c:pt>
                      <c:pt idx="123">
                        <c:v>41808</c:v>
                      </c:pt>
                      <c:pt idx="124">
                        <c:v>41850</c:v>
                      </c:pt>
                      <c:pt idx="125">
                        <c:v>41899</c:v>
                      </c:pt>
                      <c:pt idx="126">
                        <c:v>41941</c:v>
                      </c:pt>
                      <c:pt idx="127">
                        <c:v>41990</c:v>
                      </c:pt>
                      <c:pt idx="128">
                        <c:v>42032</c:v>
                      </c:pt>
                      <c:pt idx="129">
                        <c:v>42081</c:v>
                      </c:pt>
                      <c:pt idx="130">
                        <c:v>42123</c:v>
                      </c:pt>
                      <c:pt idx="131">
                        <c:v>42172</c:v>
                      </c:pt>
                      <c:pt idx="132">
                        <c:v>42214</c:v>
                      </c:pt>
                      <c:pt idx="133">
                        <c:v>42264</c:v>
                      </c:pt>
                      <c:pt idx="134">
                        <c:v>42305</c:v>
                      </c:pt>
                      <c:pt idx="135">
                        <c:v>42354</c:v>
                      </c:pt>
                      <c:pt idx="136">
                        <c:v>42396</c:v>
                      </c:pt>
                      <c:pt idx="137">
                        <c:v>42445</c:v>
                      </c:pt>
                      <c:pt idx="138">
                        <c:v>42487</c:v>
                      </c:pt>
                      <c:pt idx="139">
                        <c:v>42536</c:v>
                      </c:pt>
                      <c:pt idx="140">
                        <c:v>42578</c:v>
                      </c:pt>
                      <c:pt idx="141">
                        <c:v>42634</c:v>
                      </c:pt>
                      <c:pt idx="142">
                        <c:v>42676</c:v>
                      </c:pt>
                      <c:pt idx="143">
                        <c:v>42718</c:v>
                      </c:pt>
                      <c:pt idx="144">
                        <c:v>42767</c:v>
                      </c:pt>
                      <c:pt idx="145">
                        <c:v>42809</c:v>
                      </c:pt>
                      <c:pt idx="146">
                        <c:v>42858</c:v>
                      </c:pt>
                      <c:pt idx="147">
                        <c:v>42900</c:v>
                      </c:pt>
                      <c:pt idx="148">
                        <c:v>42942</c:v>
                      </c:pt>
                      <c:pt idx="149">
                        <c:v>42998</c:v>
                      </c:pt>
                      <c:pt idx="150">
                        <c:v>43040</c:v>
                      </c:pt>
                      <c:pt idx="151">
                        <c:v>43082</c:v>
                      </c:pt>
                      <c:pt idx="152">
                        <c:v>43131</c:v>
                      </c:pt>
                      <c:pt idx="153">
                        <c:v>43180</c:v>
                      </c:pt>
                      <c:pt idx="154">
                        <c:v>43222</c:v>
                      </c:pt>
                      <c:pt idx="155">
                        <c:v>43264</c:v>
                      </c:pt>
                      <c:pt idx="156">
                        <c:v>43313</c:v>
                      </c:pt>
                      <c:pt idx="157">
                        <c:v>43369</c:v>
                      </c:pt>
                      <c:pt idx="158">
                        <c:v>43412</c:v>
                      </c:pt>
                      <c:pt idx="159">
                        <c:v>43453</c:v>
                      </c:pt>
                      <c:pt idx="160">
                        <c:v>43495</c:v>
                      </c:pt>
                      <c:pt idx="161">
                        <c:v>43544</c:v>
                      </c:pt>
                      <c:pt idx="162">
                        <c:v>43586</c:v>
                      </c:pt>
                      <c:pt idx="163">
                        <c:v>43635</c:v>
                      </c:pt>
                      <c:pt idx="164">
                        <c:v>43677</c:v>
                      </c:pt>
                      <c:pt idx="165">
                        <c:v>43726</c:v>
                      </c:pt>
                      <c:pt idx="166">
                        <c:v>43742</c:v>
                      </c:pt>
                      <c:pt idx="167">
                        <c:v>43768</c:v>
                      </c:pt>
                      <c:pt idx="168">
                        <c:v>43810</c:v>
                      </c:pt>
                      <c:pt idx="169">
                        <c:v>43859</c:v>
                      </c:pt>
                      <c:pt idx="170">
                        <c:v>43893</c:v>
                      </c:pt>
                      <c:pt idx="171">
                        <c:v>43905</c:v>
                      </c:pt>
                      <c:pt idx="172">
                        <c:v>43950</c:v>
                      </c:pt>
                      <c:pt idx="173">
                        <c:v>43992</c:v>
                      </c:pt>
                      <c:pt idx="174">
                        <c:v>44041</c:v>
                      </c:pt>
                      <c:pt idx="175">
                        <c:v>44090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'shocked_signals_semi-final.1.7 '!$I$2:$I$177</c15:sqref>
                        </c15:formulaRef>
                      </c:ext>
                    </c:extLst>
                    <c:numCache>
                      <c:formatCode>General</c:formatCode>
                      <c:ptCount val="176"/>
                      <c:pt idx="0">
                        <c:v>1.7788999999999999</c:v>
                      </c:pt>
                      <c:pt idx="1">
                        <c:v>1.7072000000000001</c:v>
                      </c:pt>
                      <c:pt idx="2">
                        <c:v>1.7072000000000001</c:v>
                      </c:pt>
                      <c:pt idx="3">
                        <c:v>2.0589</c:v>
                      </c:pt>
                      <c:pt idx="4">
                        <c:v>2.0589</c:v>
                      </c:pt>
                      <c:pt idx="5">
                        <c:v>2.2534000000000001</c:v>
                      </c:pt>
                      <c:pt idx="6">
                        <c:v>2.2534000000000001</c:v>
                      </c:pt>
                      <c:pt idx="7">
                        <c:v>2.2429000000000001</c:v>
                      </c:pt>
                      <c:pt idx="8">
                        <c:v>2.2429000000000001</c:v>
                      </c:pt>
                      <c:pt idx="9">
                        <c:v>2.2429000000000001</c:v>
                      </c:pt>
                      <c:pt idx="10">
                        <c:v>1.8952</c:v>
                      </c:pt>
                      <c:pt idx="11">
                        <c:v>1.8952</c:v>
                      </c:pt>
                      <c:pt idx="12">
                        <c:v>1.8952</c:v>
                      </c:pt>
                      <c:pt idx="13">
                        <c:v>1.8441000000000001</c:v>
                      </c:pt>
                      <c:pt idx="14">
                        <c:v>1.8441000000000001</c:v>
                      </c:pt>
                      <c:pt idx="15">
                        <c:v>1.9732000000000001</c:v>
                      </c:pt>
                      <c:pt idx="16">
                        <c:v>1.9732000000000001</c:v>
                      </c:pt>
                      <c:pt idx="17">
                        <c:v>1.9732000000000001</c:v>
                      </c:pt>
                      <c:pt idx="18">
                        <c:v>1.8272999999999999</c:v>
                      </c:pt>
                      <c:pt idx="19">
                        <c:v>1.8272999999999999</c:v>
                      </c:pt>
                      <c:pt idx="20">
                        <c:v>1.4782</c:v>
                      </c:pt>
                      <c:pt idx="21">
                        <c:v>1.4782</c:v>
                      </c:pt>
                      <c:pt idx="22">
                        <c:v>1.7035</c:v>
                      </c:pt>
                      <c:pt idx="23">
                        <c:v>1.7035</c:v>
                      </c:pt>
                      <c:pt idx="24">
                        <c:v>1.8157000000000001</c:v>
                      </c:pt>
                      <c:pt idx="25">
                        <c:v>1.8157000000000001</c:v>
                      </c:pt>
                      <c:pt idx="26">
                        <c:v>1.9629000000000001</c:v>
                      </c:pt>
                      <c:pt idx="27">
                        <c:v>1.9629000000000001</c:v>
                      </c:pt>
                      <c:pt idx="28">
                        <c:v>1.7503</c:v>
                      </c:pt>
                      <c:pt idx="29">
                        <c:v>1.7503</c:v>
                      </c:pt>
                      <c:pt idx="30">
                        <c:v>1.6974</c:v>
                      </c:pt>
                      <c:pt idx="31">
                        <c:v>1.6974</c:v>
                      </c:pt>
                      <c:pt idx="32">
                        <c:v>1.4973000000000001</c:v>
                      </c:pt>
                      <c:pt idx="33">
                        <c:v>1.4973000000000001</c:v>
                      </c:pt>
                      <c:pt idx="34">
                        <c:v>1.7801</c:v>
                      </c:pt>
                      <c:pt idx="35">
                        <c:v>1.7801</c:v>
                      </c:pt>
                      <c:pt idx="36">
                        <c:v>1.4003000000000001</c:v>
                      </c:pt>
                      <c:pt idx="37">
                        <c:v>1.4003000000000001</c:v>
                      </c:pt>
                      <c:pt idx="38">
                        <c:v>1.6832</c:v>
                      </c:pt>
                      <c:pt idx="39">
                        <c:v>1.6832</c:v>
                      </c:pt>
                      <c:pt idx="40">
                        <c:v>2.2488000000000001</c:v>
                      </c:pt>
                      <c:pt idx="41">
                        <c:v>2.2488000000000001</c:v>
                      </c:pt>
                      <c:pt idx="42">
                        <c:v>2.1978</c:v>
                      </c:pt>
                      <c:pt idx="43">
                        <c:v>2.1978</c:v>
                      </c:pt>
                      <c:pt idx="44">
                        <c:v>1.9218999999999999</c:v>
                      </c:pt>
                      <c:pt idx="45">
                        <c:v>1.9218999999999999</c:v>
                      </c:pt>
                      <c:pt idx="46">
                        <c:v>2.0829</c:v>
                      </c:pt>
                      <c:pt idx="47">
                        <c:v>2.0829</c:v>
                      </c:pt>
                      <c:pt idx="48">
                        <c:v>2.1817000000000002</c:v>
                      </c:pt>
                      <c:pt idx="49">
                        <c:v>2.1817000000000002</c:v>
                      </c:pt>
                      <c:pt idx="50">
                        <c:v>2.5638000000000001</c:v>
                      </c:pt>
                      <c:pt idx="51">
                        <c:v>2.5638000000000001</c:v>
                      </c:pt>
                      <c:pt idx="52">
                        <c:v>2.1396999999999999</c:v>
                      </c:pt>
                      <c:pt idx="53">
                        <c:v>2.1396999999999999</c:v>
                      </c:pt>
                      <c:pt idx="54">
                        <c:v>2.3803999999999998</c:v>
                      </c:pt>
                      <c:pt idx="55">
                        <c:v>2.3803999999999998</c:v>
                      </c:pt>
                      <c:pt idx="56">
                        <c:v>2.3931</c:v>
                      </c:pt>
                      <c:pt idx="57">
                        <c:v>2.3931</c:v>
                      </c:pt>
                      <c:pt idx="58">
                        <c:v>2.4786000000000001</c:v>
                      </c:pt>
                      <c:pt idx="59">
                        <c:v>2.4786000000000001</c:v>
                      </c:pt>
                      <c:pt idx="60">
                        <c:v>2.0154000000000001</c:v>
                      </c:pt>
                      <c:pt idx="61">
                        <c:v>2.0154000000000001</c:v>
                      </c:pt>
                      <c:pt idx="62">
                        <c:v>2.1</c:v>
                      </c:pt>
                      <c:pt idx="63">
                        <c:v>2.1</c:v>
                      </c:pt>
                      <c:pt idx="64">
                        <c:v>2.1</c:v>
                      </c:pt>
                      <c:pt idx="65">
                        <c:v>1.9</c:v>
                      </c:pt>
                      <c:pt idx="66">
                        <c:v>1.9</c:v>
                      </c:pt>
                      <c:pt idx="67">
                        <c:v>1.9</c:v>
                      </c:pt>
                      <c:pt idx="68">
                        <c:v>1.9</c:v>
                      </c:pt>
                      <c:pt idx="69">
                        <c:v>1.9</c:v>
                      </c:pt>
                      <c:pt idx="70">
                        <c:v>1.9</c:v>
                      </c:pt>
                      <c:pt idx="71">
                        <c:v>2.0951</c:v>
                      </c:pt>
                      <c:pt idx="72">
                        <c:v>2.0951</c:v>
                      </c:pt>
                      <c:pt idx="73">
                        <c:v>2.0951</c:v>
                      </c:pt>
                      <c:pt idx="74">
                        <c:v>2.0746000000000002</c:v>
                      </c:pt>
                      <c:pt idx="75">
                        <c:v>2.0746000000000002</c:v>
                      </c:pt>
                      <c:pt idx="76">
                        <c:v>2.1141000000000001</c:v>
                      </c:pt>
                      <c:pt idx="77">
                        <c:v>2.1141000000000001</c:v>
                      </c:pt>
                      <c:pt idx="78">
                        <c:v>1.6273</c:v>
                      </c:pt>
                      <c:pt idx="79">
                        <c:v>1.6273</c:v>
                      </c:pt>
                      <c:pt idx="80">
                        <c:v>1.1255999999999999</c:v>
                      </c:pt>
                      <c:pt idx="81">
                        <c:v>1.1255999999999999</c:v>
                      </c:pt>
                      <c:pt idx="82">
                        <c:v>1.1499999999999999</c:v>
                      </c:pt>
                      <c:pt idx="83">
                        <c:v>1.1499999999999999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1.0482</c:v>
                      </c:pt>
                      <c:pt idx="87">
                        <c:v>1.0482</c:v>
                      </c:pt>
                      <c:pt idx="88">
                        <c:v>1.2742</c:v>
                      </c:pt>
                      <c:pt idx="89">
                        <c:v>1.2742</c:v>
                      </c:pt>
                      <c:pt idx="90">
                        <c:v>1.2742</c:v>
                      </c:pt>
                      <c:pt idx="91">
                        <c:v>1.2</c:v>
                      </c:pt>
                      <c:pt idx="92">
                        <c:v>1.2</c:v>
                      </c:pt>
                      <c:pt idx="93">
                        <c:v>1.052</c:v>
                      </c:pt>
                      <c:pt idx="94">
                        <c:v>1.052</c:v>
                      </c:pt>
                      <c:pt idx="95">
                        <c:v>1.1000000000000001</c:v>
                      </c:pt>
                      <c:pt idx="96">
                        <c:v>1.1000000000000001</c:v>
                      </c:pt>
                      <c:pt idx="97">
                        <c:v>1.3</c:v>
                      </c:pt>
                      <c:pt idx="98">
                        <c:v>1.3</c:v>
                      </c:pt>
                      <c:pt idx="99">
                        <c:v>1.4446000000000001</c:v>
                      </c:pt>
                      <c:pt idx="100">
                        <c:v>1.4446000000000001</c:v>
                      </c:pt>
                      <c:pt idx="101">
                        <c:v>1.4843</c:v>
                      </c:pt>
                      <c:pt idx="102">
                        <c:v>1.4843</c:v>
                      </c:pt>
                      <c:pt idx="103">
                        <c:v>1.607</c:v>
                      </c:pt>
                      <c:pt idx="104">
                        <c:v>1.607</c:v>
                      </c:pt>
                      <c:pt idx="105">
                        <c:v>1.7</c:v>
                      </c:pt>
                      <c:pt idx="106">
                        <c:v>1.7</c:v>
                      </c:pt>
                      <c:pt idx="107">
                        <c:v>1.7</c:v>
                      </c:pt>
                      <c:pt idx="108">
                        <c:v>1.7</c:v>
                      </c:pt>
                      <c:pt idx="109">
                        <c:v>1.8</c:v>
                      </c:pt>
                      <c:pt idx="110">
                        <c:v>1.8</c:v>
                      </c:pt>
                      <c:pt idx="111">
                        <c:v>1.8</c:v>
                      </c:pt>
                      <c:pt idx="112">
                        <c:v>1.8</c:v>
                      </c:pt>
                      <c:pt idx="113">
                        <c:v>1.7</c:v>
                      </c:pt>
                      <c:pt idx="114">
                        <c:v>1.7</c:v>
                      </c:pt>
                      <c:pt idx="115">
                        <c:v>1.6</c:v>
                      </c:pt>
                      <c:pt idx="116">
                        <c:v>1.6</c:v>
                      </c:pt>
                      <c:pt idx="117">
                        <c:v>1.5</c:v>
                      </c:pt>
                      <c:pt idx="118">
                        <c:v>1.5</c:v>
                      </c:pt>
                      <c:pt idx="119">
                        <c:v>1.7</c:v>
                      </c:pt>
                      <c:pt idx="120">
                        <c:v>1.7</c:v>
                      </c:pt>
                      <c:pt idx="121">
                        <c:v>1.53</c:v>
                      </c:pt>
                      <c:pt idx="122">
                        <c:v>1.53</c:v>
                      </c:pt>
                      <c:pt idx="123">
                        <c:v>1.7102999999999999</c:v>
                      </c:pt>
                      <c:pt idx="124">
                        <c:v>1.7102999999999999</c:v>
                      </c:pt>
                      <c:pt idx="125">
                        <c:v>1.9</c:v>
                      </c:pt>
                      <c:pt idx="126">
                        <c:v>1.9</c:v>
                      </c:pt>
                      <c:pt idx="127">
                        <c:v>1.7</c:v>
                      </c:pt>
                      <c:pt idx="128">
                        <c:v>1.7</c:v>
                      </c:pt>
                      <c:pt idx="129">
                        <c:v>1.405</c:v>
                      </c:pt>
                      <c:pt idx="130">
                        <c:v>1.405</c:v>
                      </c:pt>
                      <c:pt idx="131">
                        <c:v>1.5</c:v>
                      </c:pt>
                      <c:pt idx="132">
                        <c:v>1.5</c:v>
                      </c:pt>
                      <c:pt idx="133">
                        <c:v>1.6071</c:v>
                      </c:pt>
                      <c:pt idx="134">
                        <c:v>1.6071</c:v>
                      </c:pt>
                      <c:pt idx="135">
                        <c:v>1.5</c:v>
                      </c:pt>
                      <c:pt idx="136">
                        <c:v>1.5</c:v>
                      </c:pt>
                      <c:pt idx="137">
                        <c:v>1.5366</c:v>
                      </c:pt>
                      <c:pt idx="138">
                        <c:v>1.5366</c:v>
                      </c:pt>
                      <c:pt idx="139">
                        <c:v>1.7</c:v>
                      </c:pt>
                      <c:pt idx="140">
                        <c:v>1.7</c:v>
                      </c:pt>
                      <c:pt idx="141">
                        <c:v>1.6347</c:v>
                      </c:pt>
                      <c:pt idx="142">
                        <c:v>1.6347</c:v>
                      </c:pt>
                      <c:pt idx="143">
                        <c:v>1.8070999999999999</c:v>
                      </c:pt>
                      <c:pt idx="144">
                        <c:v>1.8070999999999999</c:v>
                      </c:pt>
                      <c:pt idx="145">
                        <c:v>1.9234</c:v>
                      </c:pt>
                      <c:pt idx="146">
                        <c:v>1.9234</c:v>
                      </c:pt>
                      <c:pt idx="147">
                        <c:v>1.9</c:v>
                      </c:pt>
                      <c:pt idx="148">
                        <c:v>1.9</c:v>
                      </c:pt>
                      <c:pt idx="149">
                        <c:v>1.7552000000000001</c:v>
                      </c:pt>
                      <c:pt idx="150">
                        <c:v>1.7552000000000001</c:v>
                      </c:pt>
                      <c:pt idx="151">
                        <c:v>1.7050000000000001</c:v>
                      </c:pt>
                      <c:pt idx="152">
                        <c:v>1.7050000000000001</c:v>
                      </c:pt>
                      <c:pt idx="153">
                        <c:v>1.9</c:v>
                      </c:pt>
                      <c:pt idx="154">
                        <c:v>1.9</c:v>
                      </c:pt>
                      <c:pt idx="155">
                        <c:v>2.0499999999999998</c:v>
                      </c:pt>
                      <c:pt idx="156">
                        <c:v>2.0499999999999998</c:v>
                      </c:pt>
                      <c:pt idx="157">
                        <c:v>2.0152999999999999</c:v>
                      </c:pt>
                      <c:pt idx="158">
                        <c:v>2.0152999999999999</c:v>
                      </c:pt>
                      <c:pt idx="159">
                        <c:v>2.1</c:v>
                      </c:pt>
                      <c:pt idx="160">
                        <c:v>2.1</c:v>
                      </c:pt>
                      <c:pt idx="161">
                        <c:v>1.9833000000000001</c:v>
                      </c:pt>
                      <c:pt idx="162">
                        <c:v>1.9833000000000001</c:v>
                      </c:pt>
                      <c:pt idx="163">
                        <c:v>1.9</c:v>
                      </c:pt>
                      <c:pt idx="164">
                        <c:v>1.9</c:v>
                      </c:pt>
                      <c:pt idx="165">
                        <c:v>1.9379</c:v>
                      </c:pt>
                      <c:pt idx="166">
                        <c:v>1.9379</c:v>
                      </c:pt>
                      <c:pt idx="167">
                        <c:v>1.9379</c:v>
                      </c:pt>
                      <c:pt idx="168">
                        <c:v>2.0125999999999999</c:v>
                      </c:pt>
                      <c:pt idx="169">
                        <c:v>2.0125999999999999</c:v>
                      </c:pt>
                      <c:pt idx="170">
                        <c:v>1.9</c:v>
                      </c:pt>
                      <c:pt idx="171">
                        <c:v>1.9</c:v>
                      </c:pt>
                      <c:pt idx="172">
                        <c:v>1.9</c:v>
                      </c:pt>
                      <c:pt idx="173">
                        <c:v>1.2974000000000001</c:v>
                      </c:pt>
                      <c:pt idx="174">
                        <c:v>1.2974000000000001</c:v>
                      </c:pt>
                      <c:pt idx="175">
                        <c:v>1.3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B35A-4291-8714-1BD7BBE5876E}"/>
                  </c:ext>
                </c:extLst>
              </c15:ser>
            </c15:filteredLineSeries>
          </c:ext>
        </c:extLst>
      </c:lineChart>
      <c:dateAx>
        <c:axId val="16436974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699936"/>
        <c:crosses val="autoZero"/>
        <c:auto val="1"/>
        <c:lblOffset val="100"/>
        <c:baseTimeUnit val="days"/>
      </c:dateAx>
      <c:valAx>
        <c:axId val="164369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69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Blend vs Forecast</a:t>
            </a:r>
            <a:r>
              <a:rPr lang="en-US" baseline="0" dirty="0"/>
              <a:t> Blend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'macro_df - 1980'!$G$1</c:f>
              <c:strCache>
                <c:ptCount val="1"/>
                <c:pt idx="0">
                  <c:v>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'macro_df - 1980'!$A$2:$A$177</c:f>
              <c:numCache>
                <c:formatCode>m/d/yyyy</c:formatCode>
                <c:ptCount val="176"/>
                <c:pt idx="0">
                  <c:v>36558</c:v>
                </c:pt>
                <c:pt idx="1">
                  <c:v>36606</c:v>
                </c:pt>
                <c:pt idx="2">
                  <c:v>36662</c:v>
                </c:pt>
                <c:pt idx="3">
                  <c:v>36705</c:v>
                </c:pt>
                <c:pt idx="4">
                  <c:v>36760</c:v>
                </c:pt>
                <c:pt idx="5">
                  <c:v>36802</c:v>
                </c:pt>
                <c:pt idx="6">
                  <c:v>36845</c:v>
                </c:pt>
                <c:pt idx="7">
                  <c:v>36879</c:v>
                </c:pt>
                <c:pt idx="8">
                  <c:v>36894</c:v>
                </c:pt>
                <c:pt idx="9">
                  <c:v>36922</c:v>
                </c:pt>
                <c:pt idx="10">
                  <c:v>36970</c:v>
                </c:pt>
                <c:pt idx="11">
                  <c:v>36999</c:v>
                </c:pt>
                <c:pt idx="12">
                  <c:v>37026</c:v>
                </c:pt>
                <c:pt idx="13">
                  <c:v>37069</c:v>
                </c:pt>
                <c:pt idx="14">
                  <c:v>37124</c:v>
                </c:pt>
                <c:pt idx="15">
                  <c:v>37151</c:v>
                </c:pt>
                <c:pt idx="16">
                  <c:v>37166</c:v>
                </c:pt>
                <c:pt idx="17">
                  <c:v>37201</c:v>
                </c:pt>
                <c:pt idx="18">
                  <c:v>37236</c:v>
                </c:pt>
                <c:pt idx="19">
                  <c:v>37286</c:v>
                </c:pt>
                <c:pt idx="20">
                  <c:v>37334</c:v>
                </c:pt>
                <c:pt idx="21">
                  <c:v>37383</c:v>
                </c:pt>
                <c:pt idx="22">
                  <c:v>37433</c:v>
                </c:pt>
                <c:pt idx="23">
                  <c:v>37481</c:v>
                </c:pt>
                <c:pt idx="24">
                  <c:v>37523</c:v>
                </c:pt>
                <c:pt idx="25">
                  <c:v>37566</c:v>
                </c:pt>
                <c:pt idx="26">
                  <c:v>37600</c:v>
                </c:pt>
                <c:pt idx="27">
                  <c:v>37650</c:v>
                </c:pt>
                <c:pt idx="28">
                  <c:v>37698</c:v>
                </c:pt>
                <c:pt idx="29">
                  <c:v>37747</c:v>
                </c:pt>
                <c:pt idx="30">
                  <c:v>37797</c:v>
                </c:pt>
                <c:pt idx="31">
                  <c:v>37845</c:v>
                </c:pt>
                <c:pt idx="32">
                  <c:v>37880</c:v>
                </c:pt>
                <c:pt idx="33">
                  <c:v>37922</c:v>
                </c:pt>
                <c:pt idx="34">
                  <c:v>37964</c:v>
                </c:pt>
                <c:pt idx="35">
                  <c:v>38014</c:v>
                </c:pt>
                <c:pt idx="36">
                  <c:v>38062</c:v>
                </c:pt>
                <c:pt idx="37">
                  <c:v>38111</c:v>
                </c:pt>
                <c:pt idx="38">
                  <c:v>38168</c:v>
                </c:pt>
                <c:pt idx="39">
                  <c:v>38209</c:v>
                </c:pt>
                <c:pt idx="40">
                  <c:v>38251</c:v>
                </c:pt>
                <c:pt idx="41">
                  <c:v>38301</c:v>
                </c:pt>
                <c:pt idx="42">
                  <c:v>38335</c:v>
                </c:pt>
                <c:pt idx="43">
                  <c:v>38385</c:v>
                </c:pt>
                <c:pt idx="44">
                  <c:v>38433</c:v>
                </c:pt>
                <c:pt idx="45">
                  <c:v>38475</c:v>
                </c:pt>
                <c:pt idx="46">
                  <c:v>38533</c:v>
                </c:pt>
                <c:pt idx="47">
                  <c:v>38573</c:v>
                </c:pt>
                <c:pt idx="48">
                  <c:v>38615</c:v>
                </c:pt>
                <c:pt idx="49">
                  <c:v>38657</c:v>
                </c:pt>
                <c:pt idx="50">
                  <c:v>38699</c:v>
                </c:pt>
                <c:pt idx="51">
                  <c:v>38748</c:v>
                </c:pt>
                <c:pt idx="52">
                  <c:v>38804</c:v>
                </c:pt>
                <c:pt idx="53">
                  <c:v>38847</c:v>
                </c:pt>
                <c:pt idx="54">
                  <c:v>38897</c:v>
                </c:pt>
                <c:pt idx="55">
                  <c:v>38937</c:v>
                </c:pt>
                <c:pt idx="56">
                  <c:v>38980</c:v>
                </c:pt>
                <c:pt idx="57">
                  <c:v>39015</c:v>
                </c:pt>
                <c:pt idx="58">
                  <c:v>39063</c:v>
                </c:pt>
                <c:pt idx="59">
                  <c:v>39113</c:v>
                </c:pt>
                <c:pt idx="60">
                  <c:v>39162</c:v>
                </c:pt>
                <c:pt idx="61">
                  <c:v>39211</c:v>
                </c:pt>
                <c:pt idx="62">
                  <c:v>39261</c:v>
                </c:pt>
                <c:pt idx="63">
                  <c:v>39301</c:v>
                </c:pt>
                <c:pt idx="64">
                  <c:v>39304</c:v>
                </c:pt>
                <c:pt idx="65">
                  <c:v>39310</c:v>
                </c:pt>
                <c:pt idx="66">
                  <c:v>39343</c:v>
                </c:pt>
                <c:pt idx="67">
                  <c:v>39386</c:v>
                </c:pt>
                <c:pt idx="68">
                  <c:v>39427</c:v>
                </c:pt>
                <c:pt idx="69">
                  <c:v>39468</c:v>
                </c:pt>
                <c:pt idx="70">
                  <c:v>39477</c:v>
                </c:pt>
                <c:pt idx="71">
                  <c:v>39517</c:v>
                </c:pt>
                <c:pt idx="72">
                  <c:v>39525</c:v>
                </c:pt>
                <c:pt idx="73">
                  <c:v>39568</c:v>
                </c:pt>
                <c:pt idx="74">
                  <c:v>39624</c:v>
                </c:pt>
                <c:pt idx="75">
                  <c:v>39665</c:v>
                </c:pt>
                <c:pt idx="76">
                  <c:v>39728</c:v>
                </c:pt>
                <c:pt idx="77">
                  <c:v>39750</c:v>
                </c:pt>
                <c:pt idx="78">
                  <c:v>39798</c:v>
                </c:pt>
                <c:pt idx="79">
                  <c:v>39841</c:v>
                </c:pt>
                <c:pt idx="80">
                  <c:v>39890</c:v>
                </c:pt>
                <c:pt idx="81">
                  <c:v>39932</c:v>
                </c:pt>
                <c:pt idx="82">
                  <c:v>39988</c:v>
                </c:pt>
                <c:pt idx="83">
                  <c:v>40037</c:v>
                </c:pt>
                <c:pt idx="84">
                  <c:v>40079</c:v>
                </c:pt>
                <c:pt idx="85">
                  <c:v>40121</c:v>
                </c:pt>
                <c:pt idx="86">
                  <c:v>40163</c:v>
                </c:pt>
                <c:pt idx="87">
                  <c:v>40205</c:v>
                </c:pt>
                <c:pt idx="88">
                  <c:v>40253</c:v>
                </c:pt>
                <c:pt idx="89">
                  <c:v>40296</c:v>
                </c:pt>
                <c:pt idx="90">
                  <c:v>40307</c:v>
                </c:pt>
                <c:pt idx="91">
                  <c:v>40352</c:v>
                </c:pt>
                <c:pt idx="92">
                  <c:v>40400</c:v>
                </c:pt>
                <c:pt idx="93">
                  <c:v>40442</c:v>
                </c:pt>
                <c:pt idx="94">
                  <c:v>40485</c:v>
                </c:pt>
                <c:pt idx="95">
                  <c:v>40526</c:v>
                </c:pt>
                <c:pt idx="96">
                  <c:v>40569</c:v>
                </c:pt>
                <c:pt idx="97">
                  <c:v>40617</c:v>
                </c:pt>
                <c:pt idx="98">
                  <c:v>40660</c:v>
                </c:pt>
                <c:pt idx="99">
                  <c:v>40716</c:v>
                </c:pt>
                <c:pt idx="100">
                  <c:v>40764</c:v>
                </c:pt>
                <c:pt idx="101">
                  <c:v>40807</c:v>
                </c:pt>
                <c:pt idx="102">
                  <c:v>40849</c:v>
                </c:pt>
                <c:pt idx="103">
                  <c:v>40890</c:v>
                </c:pt>
                <c:pt idx="104">
                  <c:v>40933</c:v>
                </c:pt>
                <c:pt idx="105">
                  <c:v>40981</c:v>
                </c:pt>
                <c:pt idx="106">
                  <c:v>41024</c:v>
                </c:pt>
                <c:pt idx="107">
                  <c:v>41080</c:v>
                </c:pt>
                <c:pt idx="108">
                  <c:v>41122</c:v>
                </c:pt>
                <c:pt idx="109">
                  <c:v>41165</c:v>
                </c:pt>
                <c:pt idx="110">
                  <c:v>41206</c:v>
                </c:pt>
                <c:pt idx="111">
                  <c:v>41255</c:v>
                </c:pt>
                <c:pt idx="112">
                  <c:v>41304</c:v>
                </c:pt>
                <c:pt idx="113">
                  <c:v>41353</c:v>
                </c:pt>
                <c:pt idx="114">
                  <c:v>41395</c:v>
                </c:pt>
                <c:pt idx="115">
                  <c:v>41444</c:v>
                </c:pt>
                <c:pt idx="116">
                  <c:v>41486</c:v>
                </c:pt>
                <c:pt idx="117">
                  <c:v>41535</c:v>
                </c:pt>
                <c:pt idx="118">
                  <c:v>41577</c:v>
                </c:pt>
                <c:pt idx="119">
                  <c:v>41626</c:v>
                </c:pt>
                <c:pt idx="120">
                  <c:v>41668</c:v>
                </c:pt>
                <c:pt idx="121">
                  <c:v>41717</c:v>
                </c:pt>
                <c:pt idx="122">
                  <c:v>41759</c:v>
                </c:pt>
                <c:pt idx="123">
                  <c:v>41808</c:v>
                </c:pt>
                <c:pt idx="124">
                  <c:v>41850</c:v>
                </c:pt>
                <c:pt idx="125">
                  <c:v>41899</c:v>
                </c:pt>
                <c:pt idx="126">
                  <c:v>41941</c:v>
                </c:pt>
                <c:pt idx="127">
                  <c:v>41990</c:v>
                </c:pt>
                <c:pt idx="128">
                  <c:v>42032</c:v>
                </c:pt>
                <c:pt idx="129">
                  <c:v>42081</c:v>
                </c:pt>
                <c:pt idx="130">
                  <c:v>42123</c:v>
                </c:pt>
                <c:pt idx="131">
                  <c:v>42172</c:v>
                </c:pt>
                <c:pt idx="132">
                  <c:v>42214</c:v>
                </c:pt>
                <c:pt idx="133">
                  <c:v>42264</c:v>
                </c:pt>
                <c:pt idx="134">
                  <c:v>42305</c:v>
                </c:pt>
                <c:pt idx="135">
                  <c:v>42354</c:v>
                </c:pt>
                <c:pt idx="136">
                  <c:v>42396</c:v>
                </c:pt>
                <c:pt idx="137">
                  <c:v>42445</c:v>
                </c:pt>
                <c:pt idx="138">
                  <c:v>42487</c:v>
                </c:pt>
                <c:pt idx="139">
                  <c:v>42536</c:v>
                </c:pt>
                <c:pt idx="140">
                  <c:v>42578</c:v>
                </c:pt>
                <c:pt idx="141">
                  <c:v>42634</c:v>
                </c:pt>
                <c:pt idx="142">
                  <c:v>42676</c:v>
                </c:pt>
                <c:pt idx="143">
                  <c:v>42718</c:v>
                </c:pt>
                <c:pt idx="144">
                  <c:v>42767</c:v>
                </c:pt>
                <c:pt idx="145">
                  <c:v>42809</c:v>
                </c:pt>
                <c:pt idx="146">
                  <c:v>42858</c:v>
                </c:pt>
                <c:pt idx="147">
                  <c:v>42900</c:v>
                </c:pt>
                <c:pt idx="148">
                  <c:v>42942</c:v>
                </c:pt>
                <c:pt idx="149">
                  <c:v>42998</c:v>
                </c:pt>
                <c:pt idx="150">
                  <c:v>43040</c:v>
                </c:pt>
                <c:pt idx="151">
                  <c:v>43082</c:v>
                </c:pt>
                <c:pt idx="152">
                  <c:v>43131</c:v>
                </c:pt>
                <c:pt idx="153">
                  <c:v>43180</c:v>
                </c:pt>
                <c:pt idx="154">
                  <c:v>43222</c:v>
                </c:pt>
                <c:pt idx="155">
                  <c:v>43264</c:v>
                </c:pt>
                <c:pt idx="156">
                  <c:v>43313</c:v>
                </c:pt>
                <c:pt idx="157">
                  <c:v>43369</c:v>
                </c:pt>
                <c:pt idx="158">
                  <c:v>43412</c:v>
                </c:pt>
                <c:pt idx="159">
                  <c:v>43453</c:v>
                </c:pt>
                <c:pt idx="160">
                  <c:v>43495</c:v>
                </c:pt>
                <c:pt idx="161">
                  <c:v>43544</c:v>
                </c:pt>
                <c:pt idx="162">
                  <c:v>43586</c:v>
                </c:pt>
                <c:pt idx="163">
                  <c:v>43635</c:v>
                </c:pt>
                <c:pt idx="164">
                  <c:v>43677</c:v>
                </c:pt>
                <c:pt idx="165">
                  <c:v>43726</c:v>
                </c:pt>
                <c:pt idx="166">
                  <c:v>43742</c:v>
                </c:pt>
                <c:pt idx="167">
                  <c:v>43768</c:v>
                </c:pt>
                <c:pt idx="168">
                  <c:v>43810</c:v>
                </c:pt>
                <c:pt idx="169">
                  <c:v>43859</c:v>
                </c:pt>
                <c:pt idx="170">
                  <c:v>43893</c:v>
                </c:pt>
                <c:pt idx="171">
                  <c:v>43905</c:v>
                </c:pt>
                <c:pt idx="172">
                  <c:v>43950</c:v>
                </c:pt>
                <c:pt idx="173">
                  <c:v>43992</c:v>
                </c:pt>
                <c:pt idx="174">
                  <c:v>44041</c:v>
                </c:pt>
                <c:pt idx="175">
                  <c:v>44090</c:v>
                </c:pt>
              </c:numCache>
            </c:numRef>
          </c:cat>
          <c:val>
            <c:numRef>
              <c:f>'macro_df - 1980'!$G$2:$G$177</c:f>
              <c:numCache>
                <c:formatCode>General</c:formatCode>
                <c:ptCount val="176"/>
                <c:pt idx="0">
                  <c:v>1.60728117738187</c:v>
                </c:pt>
                <c:pt idx="1">
                  <c:v>1.5975987606506601</c:v>
                </c:pt>
                <c:pt idx="2">
                  <c:v>1.75910794962991</c:v>
                </c:pt>
                <c:pt idx="3">
                  <c:v>1.75910794962991</c:v>
                </c:pt>
                <c:pt idx="4">
                  <c:v>2.1026474242569</c:v>
                </c:pt>
                <c:pt idx="5">
                  <c:v>2.0739749593806698</c:v>
                </c:pt>
                <c:pt idx="6">
                  <c:v>2.3164918970447901</c:v>
                </c:pt>
                <c:pt idx="7">
                  <c:v>2.2974261201143902</c:v>
                </c:pt>
                <c:pt idx="8">
                  <c:v>2.2116301239275402</c:v>
                </c:pt>
                <c:pt idx="9">
                  <c:v>2.2116301239275402</c:v>
                </c:pt>
                <c:pt idx="10">
                  <c:v>2.2979774000569702</c:v>
                </c:pt>
                <c:pt idx="11">
                  <c:v>2.3169689488177698</c:v>
                </c:pt>
                <c:pt idx="12">
                  <c:v>2.2793632852971601</c:v>
                </c:pt>
                <c:pt idx="13">
                  <c:v>2.2982009983987899</c:v>
                </c:pt>
                <c:pt idx="14">
                  <c:v>2.29379271603782</c:v>
                </c:pt>
                <c:pt idx="15">
                  <c:v>2.2844302967886798</c:v>
                </c:pt>
                <c:pt idx="16">
                  <c:v>2.2563430390412802</c:v>
                </c:pt>
                <c:pt idx="17">
                  <c:v>2.3203802068772599</c:v>
                </c:pt>
                <c:pt idx="18">
                  <c:v>2.3203802068772599</c:v>
                </c:pt>
                <c:pt idx="19">
                  <c:v>2.3483365949119301</c:v>
                </c:pt>
                <c:pt idx="20">
                  <c:v>1.83707552421599</c:v>
                </c:pt>
                <c:pt idx="21">
                  <c:v>1.26092959042797</c:v>
                </c:pt>
                <c:pt idx="22">
                  <c:v>1.2977450529222201</c:v>
                </c:pt>
                <c:pt idx="23">
                  <c:v>1.0428100987925299</c:v>
                </c:pt>
                <c:pt idx="24">
                  <c:v>1.0336626417855901</c:v>
                </c:pt>
                <c:pt idx="25">
                  <c:v>0.79148471615720895</c:v>
                </c:pt>
                <c:pt idx="26">
                  <c:v>0.75509461426491797</c:v>
                </c:pt>
                <c:pt idx="27">
                  <c:v>0.76419213973799405</c:v>
                </c:pt>
                <c:pt idx="28">
                  <c:v>1.3026052104208301</c:v>
                </c:pt>
                <c:pt idx="29">
                  <c:v>1.64336299255493</c:v>
                </c:pt>
                <c:pt idx="30">
                  <c:v>1.6342836390049</c:v>
                </c:pt>
                <c:pt idx="31">
                  <c:v>1.5296886314264999</c:v>
                </c:pt>
                <c:pt idx="32">
                  <c:v>1.50253439536567</c:v>
                </c:pt>
                <c:pt idx="33">
                  <c:v>1.5387400434467799</c:v>
                </c:pt>
                <c:pt idx="34">
                  <c:v>1.70639219934994</c:v>
                </c:pt>
                <c:pt idx="35">
                  <c:v>1.67782334354561</c:v>
                </c:pt>
                <c:pt idx="36">
                  <c:v>1.5453615247057</c:v>
                </c:pt>
                <c:pt idx="37">
                  <c:v>1.67359242319067</c:v>
                </c:pt>
                <c:pt idx="38">
                  <c:v>1.76487928263743</c:v>
                </c:pt>
                <c:pt idx="39">
                  <c:v>2.2508980903762499</c:v>
                </c:pt>
                <c:pt idx="40">
                  <c:v>2.2584609567025802</c:v>
                </c:pt>
                <c:pt idx="41">
                  <c:v>2.2155654778725999</c:v>
                </c:pt>
                <c:pt idx="42">
                  <c:v>2.22404340699712</c:v>
                </c:pt>
                <c:pt idx="43">
                  <c:v>2.35021484998029</c:v>
                </c:pt>
                <c:pt idx="44">
                  <c:v>2.3727318784830902</c:v>
                </c:pt>
                <c:pt idx="45">
                  <c:v>2.5383454162550998</c:v>
                </c:pt>
                <c:pt idx="46">
                  <c:v>2.44516092960844</c:v>
                </c:pt>
                <c:pt idx="47">
                  <c:v>2.4188812215533599</c:v>
                </c:pt>
                <c:pt idx="48">
                  <c:v>2.4243870209954399</c:v>
                </c:pt>
                <c:pt idx="49">
                  <c:v>2.8755337338051299</c:v>
                </c:pt>
                <c:pt idx="50">
                  <c:v>2.8481041592378298</c:v>
                </c:pt>
                <c:pt idx="51">
                  <c:v>2.99334308107272</c:v>
                </c:pt>
                <c:pt idx="52">
                  <c:v>3.0669052138296702</c:v>
                </c:pt>
                <c:pt idx="53">
                  <c:v>3.1509689049121099</c:v>
                </c:pt>
                <c:pt idx="54">
                  <c:v>3.1599819738621</c:v>
                </c:pt>
                <c:pt idx="55">
                  <c:v>3.27544574040577</c:v>
                </c:pt>
                <c:pt idx="56">
                  <c:v>3.2852471286387601</c:v>
                </c:pt>
                <c:pt idx="57">
                  <c:v>3.27544574040577</c:v>
                </c:pt>
                <c:pt idx="58">
                  <c:v>2.8946693889817001</c:v>
                </c:pt>
                <c:pt idx="59">
                  <c:v>2.9229531814847198</c:v>
                </c:pt>
                <c:pt idx="60">
                  <c:v>2.2188411309750098</c:v>
                </c:pt>
                <c:pt idx="61">
                  <c:v>2.2372795833596002</c:v>
                </c:pt>
                <c:pt idx="62">
                  <c:v>2.22917023327896</c:v>
                </c:pt>
                <c:pt idx="63">
                  <c:v>2.0219717353022602</c:v>
                </c:pt>
                <c:pt idx="64">
                  <c:v>2.0219717353022602</c:v>
                </c:pt>
                <c:pt idx="65">
                  <c:v>2.0219717353022602</c:v>
                </c:pt>
                <c:pt idx="66">
                  <c:v>1.9978367941646999</c:v>
                </c:pt>
                <c:pt idx="67">
                  <c:v>2.0067756612526901</c:v>
                </c:pt>
                <c:pt idx="68">
                  <c:v>1.8779050649223601</c:v>
                </c:pt>
                <c:pt idx="69">
                  <c:v>1.9223420044614601</c:v>
                </c:pt>
                <c:pt idx="70">
                  <c:v>1.9223420044614601</c:v>
                </c:pt>
                <c:pt idx="71">
                  <c:v>2.11937869299082</c:v>
                </c:pt>
                <c:pt idx="72">
                  <c:v>2.11937869299082</c:v>
                </c:pt>
                <c:pt idx="73">
                  <c:v>2.0795740013445099</c:v>
                </c:pt>
                <c:pt idx="74">
                  <c:v>1.99507605732875</c:v>
                </c:pt>
                <c:pt idx="75">
                  <c:v>2.2372833863101</c:v>
                </c:pt>
                <c:pt idx="76">
                  <c:v>2.2600502622568999</c:v>
                </c:pt>
                <c:pt idx="77">
                  <c:v>2.2600502622568999</c:v>
                </c:pt>
                <c:pt idx="78">
                  <c:v>2.3894352639877399</c:v>
                </c:pt>
                <c:pt idx="79">
                  <c:v>2.3380401926879602</c:v>
                </c:pt>
                <c:pt idx="80">
                  <c:v>1.8976383406052899</c:v>
                </c:pt>
                <c:pt idx="81">
                  <c:v>1.9365953320867</c:v>
                </c:pt>
                <c:pt idx="82">
                  <c:v>1.75536768883761</c:v>
                </c:pt>
                <c:pt idx="83">
                  <c:v>1.61344600658091</c:v>
                </c:pt>
                <c:pt idx="84">
                  <c:v>1.6209243194735199</c:v>
                </c:pt>
                <c:pt idx="85">
                  <c:v>1.3302121651246599</c:v>
                </c:pt>
                <c:pt idx="86">
                  <c:v>1.3144205402593401</c:v>
                </c:pt>
                <c:pt idx="87">
                  <c:v>1.27726377587039</c:v>
                </c:pt>
                <c:pt idx="88">
                  <c:v>1.4666345280255</c:v>
                </c:pt>
                <c:pt idx="89">
                  <c:v>1.5176237183171699</c:v>
                </c:pt>
                <c:pt idx="90">
                  <c:v>1.3848187625377899</c:v>
                </c:pt>
                <c:pt idx="91">
                  <c:v>1.38019653702864</c:v>
                </c:pt>
                <c:pt idx="92">
                  <c:v>1.4901043441422599</c:v>
                </c:pt>
                <c:pt idx="93">
                  <c:v>1.4661595277345401</c:v>
                </c:pt>
                <c:pt idx="94">
                  <c:v>1.2872740618405401</c:v>
                </c:pt>
                <c:pt idx="95">
                  <c:v>1.29277915405083</c:v>
                </c:pt>
                <c:pt idx="96">
                  <c:v>1.2184604092118501</c:v>
                </c:pt>
                <c:pt idx="97">
                  <c:v>0.83796587890570795</c:v>
                </c:pt>
                <c:pt idx="98">
                  <c:v>0.80784292247446798</c:v>
                </c:pt>
                <c:pt idx="99">
                  <c:v>0.85724426001255205</c:v>
                </c:pt>
                <c:pt idx="100">
                  <c:v>1.2601341843173099</c:v>
                </c:pt>
                <c:pt idx="101">
                  <c:v>1.28101537036869</c:v>
                </c:pt>
                <c:pt idx="102">
                  <c:v>1.64019102335233</c:v>
                </c:pt>
                <c:pt idx="103">
                  <c:v>1.6275044629507101</c:v>
                </c:pt>
                <c:pt idx="104">
                  <c:v>1.6338477431515299</c:v>
                </c:pt>
                <c:pt idx="105">
                  <c:v>1.79582752818137</c:v>
                </c:pt>
                <c:pt idx="106">
                  <c:v>1.79401813016808</c:v>
                </c:pt>
                <c:pt idx="107">
                  <c:v>1.9384839991709</c:v>
                </c:pt>
                <c:pt idx="108">
                  <c:v>1.8055717345137501</c:v>
                </c:pt>
                <c:pt idx="109">
                  <c:v>1.8100520613983899</c:v>
                </c:pt>
                <c:pt idx="110">
                  <c:v>1.7957150153675101</c:v>
                </c:pt>
                <c:pt idx="111">
                  <c:v>1.5837628636144701</c:v>
                </c:pt>
                <c:pt idx="112">
                  <c:v>1.58197934687617</c:v>
                </c:pt>
                <c:pt idx="113">
                  <c:v>1.4942222222222199</c:v>
                </c:pt>
                <c:pt idx="114">
                  <c:v>1.25881791340323</c:v>
                </c:pt>
                <c:pt idx="115">
                  <c:v>1.2835699510263201</c:v>
                </c:pt>
                <c:pt idx="116">
                  <c:v>1.28445395237001</c:v>
                </c:pt>
                <c:pt idx="117">
                  <c:v>1.2193487873509301</c:v>
                </c:pt>
                <c:pt idx="118">
                  <c:v>1.17627916770352</c:v>
                </c:pt>
                <c:pt idx="119">
                  <c:v>1.18932941658957</c:v>
                </c:pt>
                <c:pt idx="120">
                  <c:v>1.1712081183416001</c:v>
                </c:pt>
                <c:pt idx="121">
                  <c:v>1.16269120708832</c:v>
                </c:pt>
                <c:pt idx="122">
                  <c:v>1.16744464620153</c:v>
                </c:pt>
                <c:pt idx="123">
                  <c:v>1.1331981580792401</c:v>
                </c:pt>
                <c:pt idx="124">
                  <c:v>1.12372325709195</c:v>
                </c:pt>
                <c:pt idx="125">
                  <c:v>1.48004722550176</c:v>
                </c:pt>
                <c:pt idx="126">
                  <c:v>1.48476977567886</c:v>
                </c:pt>
                <c:pt idx="127">
                  <c:v>1.48608967360615</c:v>
                </c:pt>
                <c:pt idx="128">
                  <c:v>1.4766780860595501</c:v>
                </c:pt>
                <c:pt idx="129">
                  <c:v>1.40896597656727</c:v>
                </c:pt>
                <c:pt idx="130">
                  <c:v>1.4145943359943001</c:v>
                </c:pt>
                <c:pt idx="131">
                  <c:v>1.31404201193393</c:v>
                </c:pt>
                <c:pt idx="132">
                  <c:v>1.3233946241185199</c:v>
                </c:pt>
                <c:pt idx="133">
                  <c:v>1.2933432226960799</c:v>
                </c:pt>
                <c:pt idx="134">
                  <c:v>1.3016873725199201</c:v>
                </c:pt>
                <c:pt idx="135">
                  <c:v>1.28889792298026</c:v>
                </c:pt>
                <c:pt idx="136">
                  <c:v>1.2972133934511001</c:v>
                </c:pt>
                <c:pt idx="137">
                  <c:v>1.38804401924459</c:v>
                </c:pt>
                <c:pt idx="138">
                  <c:v>1.3769839075374599</c:v>
                </c:pt>
                <c:pt idx="139">
                  <c:v>1.67160116956913</c:v>
                </c:pt>
                <c:pt idx="140">
                  <c:v>1.6412585740819099</c:v>
                </c:pt>
                <c:pt idx="141">
                  <c:v>1.6089957489600799</c:v>
                </c:pt>
                <c:pt idx="142">
                  <c:v>1.6880750660471899</c:v>
                </c:pt>
                <c:pt idx="143">
                  <c:v>1.68443108317391</c:v>
                </c:pt>
                <c:pt idx="144">
                  <c:v>1.7067078432263001</c:v>
                </c:pt>
                <c:pt idx="145">
                  <c:v>1.6985330850628999</c:v>
                </c:pt>
                <c:pt idx="146">
                  <c:v>1.7052694361856899</c:v>
                </c:pt>
                <c:pt idx="147">
                  <c:v>1.72243961068889</c:v>
                </c:pt>
                <c:pt idx="148">
                  <c:v>1.7025583560009701</c:v>
                </c:pt>
                <c:pt idx="149">
                  <c:v>1.51857282942145</c:v>
                </c:pt>
                <c:pt idx="150">
                  <c:v>1.3490287351177199</c:v>
                </c:pt>
                <c:pt idx="151">
                  <c:v>1.3606660102050001</c:v>
                </c:pt>
                <c:pt idx="152">
                  <c:v>1.48727739909353</c:v>
                </c:pt>
                <c:pt idx="153">
                  <c:v>1.4997680311195101</c:v>
                </c:pt>
                <c:pt idx="154">
                  <c:v>1.6608935074162801</c:v>
                </c:pt>
                <c:pt idx="155">
                  <c:v>1.6173727684518999</c:v>
                </c:pt>
                <c:pt idx="156">
                  <c:v>1.90115480301511</c:v>
                </c:pt>
                <c:pt idx="157">
                  <c:v>1.91415097842634</c:v>
                </c:pt>
                <c:pt idx="158">
                  <c:v>1.98516216166213</c:v>
                </c:pt>
                <c:pt idx="159">
                  <c:v>1.9611108027603401</c:v>
                </c:pt>
                <c:pt idx="160">
                  <c:v>1.9833120571312099</c:v>
                </c:pt>
                <c:pt idx="161">
                  <c:v>1.90052828243782</c:v>
                </c:pt>
                <c:pt idx="162">
                  <c:v>1.6788414712290001</c:v>
                </c:pt>
                <c:pt idx="163">
                  <c:v>1.6193405466761699</c:v>
                </c:pt>
                <c:pt idx="164">
                  <c:v>1.5422899176898499</c:v>
                </c:pt>
                <c:pt idx="165">
                  <c:v>1.52770561586772</c:v>
                </c:pt>
                <c:pt idx="166">
                  <c:v>1.5559627006480901</c:v>
                </c:pt>
                <c:pt idx="167">
                  <c:v>1.5559627006480901</c:v>
                </c:pt>
                <c:pt idx="168">
                  <c:v>1.6870051572601099</c:v>
                </c:pt>
                <c:pt idx="169">
                  <c:v>1.6897290622503101</c:v>
                </c:pt>
                <c:pt idx="170">
                  <c:v>1.55950529779771</c:v>
                </c:pt>
                <c:pt idx="171">
                  <c:v>1.55950529779771</c:v>
                </c:pt>
                <c:pt idx="172">
                  <c:v>1.57577839655734</c:v>
                </c:pt>
                <c:pt idx="173">
                  <c:v>1.7249463490288599</c:v>
                </c:pt>
                <c:pt idx="174">
                  <c:v>1.73396331896629</c:v>
                </c:pt>
                <c:pt idx="175">
                  <c:v>0.97612523059839396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9D-47F5-8E5A-DCC0A7767B64}"/>
            </c:ext>
          </c:extLst>
        </c:ser>
        <c:ser>
          <c:idx val="1"/>
          <c:order val="1"/>
          <c:tx>
            <c:strRef>
              <c:f>'macro_df - 1980'!$H$1</c:f>
              <c:strCache>
                <c:ptCount val="1"/>
                <c:pt idx="0">
                  <c:v>p1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'macro_df - 1980'!$A$2:$A$177</c:f>
              <c:numCache>
                <c:formatCode>m/d/yyyy</c:formatCode>
                <c:ptCount val="176"/>
                <c:pt idx="0">
                  <c:v>36558</c:v>
                </c:pt>
                <c:pt idx="1">
                  <c:v>36606</c:v>
                </c:pt>
                <c:pt idx="2">
                  <c:v>36662</c:v>
                </c:pt>
                <c:pt idx="3">
                  <c:v>36705</c:v>
                </c:pt>
                <c:pt idx="4">
                  <c:v>36760</c:v>
                </c:pt>
                <c:pt idx="5">
                  <c:v>36802</c:v>
                </c:pt>
                <c:pt idx="6">
                  <c:v>36845</c:v>
                </c:pt>
                <c:pt idx="7">
                  <c:v>36879</c:v>
                </c:pt>
                <c:pt idx="8">
                  <c:v>36894</c:v>
                </c:pt>
                <c:pt idx="9">
                  <c:v>36922</c:v>
                </c:pt>
                <c:pt idx="10">
                  <c:v>36970</c:v>
                </c:pt>
                <c:pt idx="11">
                  <c:v>36999</c:v>
                </c:pt>
                <c:pt idx="12">
                  <c:v>37026</c:v>
                </c:pt>
                <c:pt idx="13">
                  <c:v>37069</c:v>
                </c:pt>
                <c:pt idx="14">
                  <c:v>37124</c:v>
                </c:pt>
                <c:pt idx="15">
                  <c:v>37151</c:v>
                </c:pt>
                <c:pt idx="16">
                  <c:v>37166</c:v>
                </c:pt>
                <c:pt idx="17">
                  <c:v>37201</c:v>
                </c:pt>
                <c:pt idx="18">
                  <c:v>37236</c:v>
                </c:pt>
                <c:pt idx="19">
                  <c:v>37286</c:v>
                </c:pt>
                <c:pt idx="20">
                  <c:v>37334</c:v>
                </c:pt>
                <c:pt idx="21">
                  <c:v>37383</c:v>
                </c:pt>
                <c:pt idx="22">
                  <c:v>37433</c:v>
                </c:pt>
                <c:pt idx="23">
                  <c:v>37481</c:v>
                </c:pt>
                <c:pt idx="24">
                  <c:v>37523</c:v>
                </c:pt>
                <c:pt idx="25">
                  <c:v>37566</c:v>
                </c:pt>
                <c:pt idx="26">
                  <c:v>37600</c:v>
                </c:pt>
                <c:pt idx="27">
                  <c:v>37650</c:v>
                </c:pt>
                <c:pt idx="28">
                  <c:v>37698</c:v>
                </c:pt>
                <c:pt idx="29">
                  <c:v>37747</c:v>
                </c:pt>
                <c:pt idx="30">
                  <c:v>37797</c:v>
                </c:pt>
                <c:pt idx="31">
                  <c:v>37845</c:v>
                </c:pt>
                <c:pt idx="32">
                  <c:v>37880</c:v>
                </c:pt>
                <c:pt idx="33">
                  <c:v>37922</c:v>
                </c:pt>
                <c:pt idx="34">
                  <c:v>37964</c:v>
                </c:pt>
                <c:pt idx="35">
                  <c:v>38014</c:v>
                </c:pt>
                <c:pt idx="36">
                  <c:v>38062</c:v>
                </c:pt>
                <c:pt idx="37">
                  <c:v>38111</c:v>
                </c:pt>
                <c:pt idx="38">
                  <c:v>38168</c:v>
                </c:pt>
                <c:pt idx="39">
                  <c:v>38209</c:v>
                </c:pt>
                <c:pt idx="40">
                  <c:v>38251</c:v>
                </c:pt>
                <c:pt idx="41">
                  <c:v>38301</c:v>
                </c:pt>
                <c:pt idx="42">
                  <c:v>38335</c:v>
                </c:pt>
                <c:pt idx="43">
                  <c:v>38385</c:v>
                </c:pt>
                <c:pt idx="44">
                  <c:v>38433</c:v>
                </c:pt>
                <c:pt idx="45">
                  <c:v>38475</c:v>
                </c:pt>
                <c:pt idx="46">
                  <c:v>38533</c:v>
                </c:pt>
                <c:pt idx="47">
                  <c:v>38573</c:v>
                </c:pt>
                <c:pt idx="48">
                  <c:v>38615</c:v>
                </c:pt>
                <c:pt idx="49">
                  <c:v>38657</c:v>
                </c:pt>
                <c:pt idx="50">
                  <c:v>38699</c:v>
                </c:pt>
                <c:pt idx="51">
                  <c:v>38748</c:v>
                </c:pt>
                <c:pt idx="52">
                  <c:v>38804</c:v>
                </c:pt>
                <c:pt idx="53">
                  <c:v>38847</c:v>
                </c:pt>
                <c:pt idx="54">
                  <c:v>38897</c:v>
                </c:pt>
                <c:pt idx="55">
                  <c:v>38937</c:v>
                </c:pt>
                <c:pt idx="56">
                  <c:v>38980</c:v>
                </c:pt>
                <c:pt idx="57">
                  <c:v>39015</c:v>
                </c:pt>
                <c:pt idx="58">
                  <c:v>39063</c:v>
                </c:pt>
                <c:pt idx="59">
                  <c:v>39113</c:v>
                </c:pt>
                <c:pt idx="60">
                  <c:v>39162</c:v>
                </c:pt>
                <c:pt idx="61">
                  <c:v>39211</c:v>
                </c:pt>
                <c:pt idx="62">
                  <c:v>39261</c:v>
                </c:pt>
                <c:pt idx="63">
                  <c:v>39301</c:v>
                </c:pt>
                <c:pt idx="64">
                  <c:v>39304</c:v>
                </c:pt>
                <c:pt idx="65">
                  <c:v>39310</c:v>
                </c:pt>
                <c:pt idx="66">
                  <c:v>39343</c:v>
                </c:pt>
                <c:pt idx="67">
                  <c:v>39386</c:v>
                </c:pt>
                <c:pt idx="68">
                  <c:v>39427</c:v>
                </c:pt>
                <c:pt idx="69">
                  <c:v>39468</c:v>
                </c:pt>
                <c:pt idx="70">
                  <c:v>39477</c:v>
                </c:pt>
                <c:pt idx="71">
                  <c:v>39517</c:v>
                </c:pt>
                <c:pt idx="72">
                  <c:v>39525</c:v>
                </c:pt>
                <c:pt idx="73">
                  <c:v>39568</c:v>
                </c:pt>
                <c:pt idx="74">
                  <c:v>39624</c:v>
                </c:pt>
                <c:pt idx="75">
                  <c:v>39665</c:v>
                </c:pt>
                <c:pt idx="76">
                  <c:v>39728</c:v>
                </c:pt>
                <c:pt idx="77">
                  <c:v>39750</c:v>
                </c:pt>
                <c:pt idx="78">
                  <c:v>39798</c:v>
                </c:pt>
                <c:pt idx="79">
                  <c:v>39841</c:v>
                </c:pt>
                <c:pt idx="80">
                  <c:v>39890</c:v>
                </c:pt>
                <c:pt idx="81">
                  <c:v>39932</c:v>
                </c:pt>
                <c:pt idx="82">
                  <c:v>39988</c:v>
                </c:pt>
                <c:pt idx="83">
                  <c:v>40037</c:v>
                </c:pt>
                <c:pt idx="84">
                  <c:v>40079</c:v>
                </c:pt>
                <c:pt idx="85">
                  <c:v>40121</c:v>
                </c:pt>
                <c:pt idx="86">
                  <c:v>40163</c:v>
                </c:pt>
                <c:pt idx="87">
                  <c:v>40205</c:v>
                </c:pt>
                <c:pt idx="88">
                  <c:v>40253</c:v>
                </c:pt>
                <c:pt idx="89">
                  <c:v>40296</c:v>
                </c:pt>
                <c:pt idx="90">
                  <c:v>40307</c:v>
                </c:pt>
                <c:pt idx="91">
                  <c:v>40352</c:v>
                </c:pt>
                <c:pt idx="92">
                  <c:v>40400</c:v>
                </c:pt>
                <c:pt idx="93">
                  <c:v>40442</c:v>
                </c:pt>
                <c:pt idx="94">
                  <c:v>40485</c:v>
                </c:pt>
                <c:pt idx="95">
                  <c:v>40526</c:v>
                </c:pt>
                <c:pt idx="96">
                  <c:v>40569</c:v>
                </c:pt>
                <c:pt idx="97">
                  <c:v>40617</c:v>
                </c:pt>
                <c:pt idx="98">
                  <c:v>40660</c:v>
                </c:pt>
                <c:pt idx="99">
                  <c:v>40716</c:v>
                </c:pt>
                <c:pt idx="100">
                  <c:v>40764</c:v>
                </c:pt>
                <c:pt idx="101">
                  <c:v>40807</c:v>
                </c:pt>
                <c:pt idx="102">
                  <c:v>40849</c:v>
                </c:pt>
                <c:pt idx="103">
                  <c:v>40890</c:v>
                </c:pt>
                <c:pt idx="104">
                  <c:v>40933</c:v>
                </c:pt>
                <c:pt idx="105">
                  <c:v>40981</c:v>
                </c:pt>
                <c:pt idx="106">
                  <c:v>41024</c:v>
                </c:pt>
                <c:pt idx="107">
                  <c:v>41080</c:v>
                </c:pt>
                <c:pt idx="108">
                  <c:v>41122</c:v>
                </c:pt>
                <c:pt idx="109">
                  <c:v>41165</c:v>
                </c:pt>
                <c:pt idx="110">
                  <c:v>41206</c:v>
                </c:pt>
                <c:pt idx="111">
                  <c:v>41255</c:v>
                </c:pt>
                <c:pt idx="112">
                  <c:v>41304</c:v>
                </c:pt>
                <c:pt idx="113">
                  <c:v>41353</c:v>
                </c:pt>
                <c:pt idx="114">
                  <c:v>41395</c:v>
                </c:pt>
                <c:pt idx="115">
                  <c:v>41444</c:v>
                </c:pt>
                <c:pt idx="116">
                  <c:v>41486</c:v>
                </c:pt>
                <c:pt idx="117">
                  <c:v>41535</c:v>
                </c:pt>
                <c:pt idx="118">
                  <c:v>41577</c:v>
                </c:pt>
                <c:pt idx="119">
                  <c:v>41626</c:v>
                </c:pt>
                <c:pt idx="120">
                  <c:v>41668</c:v>
                </c:pt>
                <c:pt idx="121">
                  <c:v>41717</c:v>
                </c:pt>
                <c:pt idx="122">
                  <c:v>41759</c:v>
                </c:pt>
                <c:pt idx="123">
                  <c:v>41808</c:v>
                </c:pt>
                <c:pt idx="124">
                  <c:v>41850</c:v>
                </c:pt>
                <c:pt idx="125">
                  <c:v>41899</c:v>
                </c:pt>
                <c:pt idx="126">
                  <c:v>41941</c:v>
                </c:pt>
                <c:pt idx="127">
                  <c:v>41990</c:v>
                </c:pt>
                <c:pt idx="128">
                  <c:v>42032</c:v>
                </c:pt>
                <c:pt idx="129">
                  <c:v>42081</c:v>
                </c:pt>
                <c:pt idx="130">
                  <c:v>42123</c:v>
                </c:pt>
                <c:pt idx="131">
                  <c:v>42172</c:v>
                </c:pt>
                <c:pt idx="132">
                  <c:v>42214</c:v>
                </c:pt>
                <c:pt idx="133">
                  <c:v>42264</c:v>
                </c:pt>
                <c:pt idx="134">
                  <c:v>42305</c:v>
                </c:pt>
                <c:pt idx="135">
                  <c:v>42354</c:v>
                </c:pt>
                <c:pt idx="136">
                  <c:v>42396</c:v>
                </c:pt>
                <c:pt idx="137">
                  <c:v>42445</c:v>
                </c:pt>
                <c:pt idx="138">
                  <c:v>42487</c:v>
                </c:pt>
                <c:pt idx="139">
                  <c:v>42536</c:v>
                </c:pt>
                <c:pt idx="140">
                  <c:v>42578</c:v>
                </c:pt>
                <c:pt idx="141">
                  <c:v>42634</c:v>
                </c:pt>
                <c:pt idx="142">
                  <c:v>42676</c:v>
                </c:pt>
                <c:pt idx="143">
                  <c:v>42718</c:v>
                </c:pt>
                <c:pt idx="144">
                  <c:v>42767</c:v>
                </c:pt>
                <c:pt idx="145">
                  <c:v>42809</c:v>
                </c:pt>
                <c:pt idx="146">
                  <c:v>42858</c:v>
                </c:pt>
                <c:pt idx="147">
                  <c:v>42900</c:v>
                </c:pt>
                <c:pt idx="148">
                  <c:v>42942</c:v>
                </c:pt>
                <c:pt idx="149">
                  <c:v>42998</c:v>
                </c:pt>
                <c:pt idx="150">
                  <c:v>43040</c:v>
                </c:pt>
                <c:pt idx="151">
                  <c:v>43082</c:v>
                </c:pt>
                <c:pt idx="152">
                  <c:v>43131</c:v>
                </c:pt>
                <c:pt idx="153">
                  <c:v>43180</c:v>
                </c:pt>
                <c:pt idx="154">
                  <c:v>43222</c:v>
                </c:pt>
                <c:pt idx="155">
                  <c:v>43264</c:v>
                </c:pt>
                <c:pt idx="156">
                  <c:v>43313</c:v>
                </c:pt>
                <c:pt idx="157">
                  <c:v>43369</c:v>
                </c:pt>
                <c:pt idx="158">
                  <c:v>43412</c:v>
                </c:pt>
                <c:pt idx="159">
                  <c:v>43453</c:v>
                </c:pt>
                <c:pt idx="160">
                  <c:v>43495</c:v>
                </c:pt>
                <c:pt idx="161">
                  <c:v>43544</c:v>
                </c:pt>
                <c:pt idx="162">
                  <c:v>43586</c:v>
                </c:pt>
                <c:pt idx="163">
                  <c:v>43635</c:v>
                </c:pt>
                <c:pt idx="164">
                  <c:v>43677</c:v>
                </c:pt>
                <c:pt idx="165">
                  <c:v>43726</c:v>
                </c:pt>
                <c:pt idx="166">
                  <c:v>43742</c:v>
                </c:pt>
                <c:pt idx="167">
                  <c:v>43768</c:v>
                </c:pt>
                <c:pt idx="168">
                  <c:v>43810</c:v>
                </c:pt>
                <c:pt idx="169">
                  <c:v>43859</c:v>
                </c:pt>
                <c:pt idx="170">
                  <c:v>43893</c:v>
                </c:pt>
                <c:pt idx="171">
                  <c:v>43905</c:v>
                </c:pt>
                <c:pt idx="172">
                  <c:v>43950</c:v>
                </c:pt>
                <c:pt idx="173">
                  <c:v>43992</c:v>
                </c:pt>
                <c:pt idx="174">
                  <c:v>44041</c:v>
                </c:pt>
                <c:pt idx="175">
                  <c:v>44090</c:v>
                </c:pt>
              </c:numCache>
            </c:numRef>
          </c:cat>
          <c:val>
            <c:numRef>
              <c:f>'macro_df - 1980'!$H$2:$H$177</c:f>
              <c:numCache>
                <c:formatCode>General</c:formatCode>
                <c:ptCount val="176"/>
                <c:pt idx="0">
                  <c:v>1.6192</c:v>
                </c:pt>
                <c:pt idx="1">
                  <c:v>1.7648999999999999</c:v>
                </c:pt>
                <c:pt idx="2">
                  <c:v>1.7648999999999999</c:v>
                </c:pt>
                <c:pt idx="3">
                  <c:v>2.4403000000000001</c:v>
                </c:pt>
                <c:pt idx="4">
                  <c:v>2.4403000000000001</c:v>
                </c:pt>
                <c:pt idx="5">
                  <c:v>2.1514000000000002</c:v>
                </c:pt>
                <c:pt idx="6">
                  <c:v>2.1514000000000002</c:v>
                </c:pt>
                <c:pt idx="7">
                  <c:v>2.1413000000000002</c:v>
                </c:pt>
                <c:pt idx="8">
                  <c:v>2.1413000000000002</c:v>
                </c:pt>
                <c:pt idx="9">
                  <c:v>2.1413000000000002</c:v>
                </c:pt>
                <c:pt idx="10">
                  <c:v>2.3589000000000002</c:v>
                </c:pt>
                <c:pt idx="11">
                  <c:v>2.3589000000000002</c:v>
                </c:pt>
                <c:pt idx="12">
                  <c:v>2.3589000000000002</c:v>
                </c:pt>
                <c:pt idx="13">
                  <c:v>2.266</c:v>
                </c:pt>
                <c:pt idx="14">
                  <c:v>2.266</c:v>
                </c:pt>
                <c:pt idx="15">
                  <c:v>1.8524</c:v>
                </c:pt>
                <c:pt idx="16">
                  <c:v>1.8524</c:v>
                </c:pt>
                <c:pt idx="17">
                  <c:v>1.8524</c:v>
                </c:pt>
                <c:pt idx="18">
                  <c:v>1.4652000000000001</c:v>
                </c:pt>
                <c:pt idx="19">
                  <c:v>1.4652000000000001</c:v>
                </c:pt>
                <c:pt idx="20">
                  <c:v>1.6688000000000001</c:v>
                </c:pt>
                <c:pt idx="21">
                  <c:v>1.6688000000000001</c:v>
                </c:pt>
                <c:pt idx="22">
                  <c:v>1.6460999999999999</c:v>
                </c:pt>
                <c:pt idx="23">
                  <c:v>1.6460999999999999</c:v>
                </c:pt>
                <c:pt idx="24">
                  <c:v>1.6029</c:v>
                </c:pt>
                <c:pt idx="25">
                  <c:v>1.6029</c:v>
                </c:pt>
                <c:pt idx="26">
                  <c:v>1.7003999999999999</c:v>
                </c:pt>
                <c:pt idx="27">
                  <c:v>1.7003999999999999</c:v>
                </c:pt>
                <c:pt idx="28">
                  <c:v>1.9997</c:v>
                </c:pt>
                <c:pt idx="29">
                  <c:v>1.9997</c:v>
                </c:pt>
                <c:pt idx="30">
                  <c:v>1.6536999999999999</c:v>
                </c:pt>
                <c:pt idx="31">
                  <c:v>1.6536999999999999</c:v>
                </c:pt>
                <c:pt idx="32">
                  <c:v>1.4016</c:v>
                </c:pt>
                <c:pt idx="33">
                  <c:v>1.4016</c:v>
                </c:pt>
                <c:pt idx="34">
                  <c:v>1.5353000000000001</c:v>
                </c:pt>
                <c:pt idx="35">
                  <c:v>1.5353000000000001</c:v>
                </c:pt>
                <c:pt idx="36">
                  <c:v>1.4014</c:v>
                </c:pt>
                <c:pt idx="37">
                  <c:v>1.4014</c:v>
                </c:pt>
                <c:pt idx="38">
                  <c:v>2.1667000000000001</c:v>
                </c:pt>
                <c:pt idx="39">
                  <c:v>2.1667000000000001</c:v>
                </c:pt>
                <c:pt idx="40">
                  <c:v>1.9895</c:v>
                </c:pt>
                <c:pt idx="41">
                  <c:v>1.9895</c:v>
                </c:pt>
                <c:pt idx="42">
                  <c:v>1.7999000000000001</c:v>
                </c:pt>
                <c:pt idx="43">
                  <c:v>1.7999000000000001</c:v>
                </c:pt>
                <c:pt idx="44">
                  <c:v>2.0022000000000002</c:v>
                </c:pt>
                <c:pt idx="45">
                  <c:v>2.0022000000000002</c:v>
                </c:pt>
                <c:pt idx="46">
                  <c:v>2.4207999999999998</c:v>
                </c:pt>
                <c:pt idx="47">
                  <c:v>2.4207999999999998</c:v>
                </c:pt>
                <c:pt idx="48">
                  <c:v>2.1168</c:v>
                </c:pt>
                <c:pt idx="49">
                  <c:v>2.1168</c:v>
                </c:pt>
                <c:pt idx="50">
                  <c:v>2.6240999999999999</c:v>
                </c:pt>
                <c:pt idx="51">
                  <c:v>2.6240999999999999</c:v>
                </c:pt>
                <c:pt idx="52">
                  <c:v>2.4559000000000002</c:v>
                </c:pt>
                <c:pt idx="53">
                  <c:v>2.4559000000000002</c:v>
                </c:pt>
                <c:pt idx="54">
                  <c:v>2.6577000000000002</c:v>
                </c:pt>
                <c:pt idx="55">
                  <c:v>2.6577000000000002</c:v>
                </c:pt>
                <c:pt idx="56">
                  <c:v>2.7823000000000002</c:v>
                </c:pt>
                <c:pt idx="57">
                  <c:v>2.7823000000000002</c:v>
                </c:pt>
                <c:pt idx="58">
                  <c:v>2.1766999999999999</c:v>
                </c:pt>
                <c:pt idx="59">
                  <c:v>2.1766999999999999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1.9001999999999999</c:v>
                </c:pt>
                <c:pt idx="66">
                  <c:v>1.9001999999999999</c:v>
                </c:pt>
                <c:pt idx="67">
                  <c:v>1.9001999999999999</c:v>
                </c:pt>
                <c:pt idx="68">
                  <c:v>1.9</c:v>
                </c:pt>
                <c:pt idx="69">
                  <c:v>1.9</c:v>
                </c:pt>
                <c:pt idx="70">
                  <c:v>1.9</c:v>
                </c:pt>
                <c:pt idx="71">
                  <c:v>2.1554000000000002</c:v>
                </c:pt>
                <c:pt idx="72">
                  <c:v>2.1554000000000002</c:v>
                </c:pt>
                <c:pt idx="73">
                  <c:v>2.1554000000000002</c:v>
                </c:pt>
                <c:pt idx="74">
                  <c:v>2.1</c:v>
                </c:pt>
                <c:pt idx="75">
                  <c:v>2.1</c:v>
                </c:pt>
                <c:pt idx="76">
                  <c:v>2.2000000000000002</c:v>
                </c:pt>
                <c:pt idx="77">
                  <c:v>2.2000000000000002</c:v>
                </c:pt>
                <c:pt idx="78">
                  <c:v>2</c:v>
                </c:pt>
                <c:pt idx="79">
                  <c:v>2</c:v>
                </c:pt>
                <c:pt idx="80">
                  <c:v>0.746</c:v>
                </c:pt>
                <c:pt idx="81">
                  <c:v>0.746</c:v>
                </c:pt>
                <c:pt idx="82">
                  <c:v>1.5</c:v>
                </c:pt>
                <c:pt idx="83">
                  <c:v>1.5</c:v>
                </c:pt>
                <c:pt idx="84">
                  <c:v>1.5</c:v>
                </c:pt>
                <c:pt idx="85">
                  <c:v>1.5</c:v>
                </c:pt>
                <c:pt idx="86">
                  <c:v>1.1904999999999999</c:v>
                </c:pt>
                <c:pt idx="87">
                  <c:v>1.1904999999999999</c:v>
                </c:pt>
                <c:pt idx="88">
                  <c:v>1.2</c:v>
                </c:pt>
                <c:pt idx="89">
                  <c:v>1.2</c:v>
                </c:pt>
                <c:pt idx="90">
                  <c:v>1.2</c:v>
                </c:pt>
                <c:pt idx="91">
                  <c:v>1.1000000000000001</c:v>
                </c:pt>
                <c:pt idx="92">
                  <c:v>1.1000000000000001</c:v>
                </c:pt>
                <c:pt idx="93">
                  <c:v>1.1000000000000001</c:v>
                </c:pt>
                <c:pt idx="94">
                  <c:v>1.1000000000000001</c:v>
                </c:pt>
                <c:pt idx="95">
                  <c:v>0.99429999999999996</c:v>
                </c:pt>
                <c:pt idx="96">
                  <c:v>0.99429999999999996</c:v>
                </c:pt>
                <c:pt idx="97">
                  <c:v>1</c:v>
                </c:pt>
                <c:pt idx="98">
                  <c:v>1</c:v>
                </c:pt>
                <c:pt idx="99">
                  <c:v>1.5</c:v>
                </c:pt>
                <c:pt idx="100">
                  <c:v>1.5</c:v>
                </c:pt>
                <c:pt idx="101">
                  <c:v>1.7</c:v>
                </c:pt>
                <c:pt idx="102">
                  <c:v>1.7</c:v>
                </c:pt>
                <c:pt idx="103">
                  <c:v>1.3912</c:v>
                </c:pt>
                <c:pt idx="104">
                  <c:v>1.3912</c:v>
                </c:pt>
                <c:pt idx="105">
                  <c:v>1.6069</c:v>
                </c:pt>
                <c:pt idx="106">
                  <c:v>1.6069</c:v>
                </c:pt>
                <c:pt idx="107">
                  <c:v>1.8</c:v>
                </c:pt>
                <c:pt idx="108">
                  <c:v>1.8</c:v>
                </c:pt>
                <c:pt idx="109">
                  <c:v>1.8633</c:v>
                </c:pt>
                <c:pt idx="110">
                  <c:v>1.8633</c:v>
                </c:pt>
                <c:pt idx="111">
                  <c:v>1.6056999999999999</c:v>
                </c:pt>
                <c:pt idx="112">
                  <c:v>1.6056999999999999</c:v>
                </c:pt>
                <c:pt idx="113">
                  <c:v>1.4</c:v>
                </c:pt>
                <c:pt idx="114">
                  <c:v>1.4</c:v>
                </c:pt>
                <c:pt idx="115">
                  <c:v>1.4</c:v>
                </c:pt>
                <c:pt idx="116">
                  <c:v>1.4</c:v>
                </c:pt>
                <c:pt idx="117">
                  <c:v>1.4360999999999999</c:v>
                </c:pt>
                <c:pt idx="118">
                  <c:v>1.4360999999999999</c:v>
                </c:pt>
                <c:pt idx="119">
                  <c:v>1.5</c:v>
                </c:pt>
                <c:pt idx="120">
                  <c:v>1.5</c:v>
                </c:pt>
                <c:pt idx="121">
                  <c:v>1.5</c:v>
                </c:pt>
                <c:pt idx="122">
                  <c:v>1.5</c:v>
                </c:pt>
                <c:pt idx="123">
                  <c:v>1.5442</c:v>
                </c:pt>
                <c:pt idx="124">
                  <c:v>1.5442</c:v>
                </c:pt>
                <c:pt idx="125">
                  <c:v>1.8</c:v>
                </c:pt>
                <c:pt idx="126">
                  <c:v>1.8</c:v>
                </c:pt>
                <c:pt idx="127">
                  <c:v>1.5905</c:v>
                </c:pt>
                <c:pt idx="128">
                  <c:v>1.5905</c:v>
                </c:pt>
                <c:pt idx="129">
                  <c:v>1.1960999999999999</c:v>
                </c:pt>
                <c:pt idx="130">
                  <c:v>1.1960999999999999</c:v>
                </c:pt>
                <c:pt idx="131">
                  <c:v>1.5</c:v>
                </c:pt>
                <c:pt idx="132">
                  <c:v>1.5</c:v>
                </c:pt>
                <c:pt idx="133">
                  <c:v>1.5528</c:v>
                </c:pt>
                <c:pt idx="134">
                  <c:v>1.5528</c:v>
                </c:pt>
                <c:pt idx="135">
                  <c:v>1.5</c:v>
                </c:pt>
                <c:pt idx="136">
                  <c:v>1.5</c:v>
                </c:pt>
                <c:pt idx="137">
                  <c:v>1.4</c:v>
                </c:pt>
                <c:pt idx="138">
                  <c:v>1.4</c:v>
                </c:pt>
                <c:pt idx="139">
                  <c:v>1.5450999999999999</c:v>
                </c:pt>
                <c:pt idx="140">
                  <c:v>1.5450999999999999</c:v>
                </c:pt>
                <c:pt idx="141">
                  <c:v>1.6</c:v>
                </c:pt>
                <c:pt idx="142">
                  <c:v>1.6</c:v>
                </c:pt>
                <c:pt idx="143">
                  <c:v>1.7</c:v>
                </c:pt>
                <c:pt idx="144">
                  <c:v>1.7</c:v>
                </c:pt>
                <c:pt idx="145">
                  <c:v>1.78</c:v>
                </c:pt>
                <c:pt idx="146">
                  <c:v>1.78</c:v>
                </c:pt>
                <c:pt idx="147">
                  <c:v>1.7073</c:v>
                </c:pt>
                <c:pt idx="148">
                  <c:v>1.7073</c:v>
                </c:pt>
                <c:pt idx="149">
                  <c:v>1.6</c:v>
                </c:pt>
                <c:pt idx="150">
                  <c:v>1.6</c:v>
                </c:pt>
                <c:pt idx="151">
                  <c:v>1.5815999999999999</c:v>
                </c:pt>
                <c:pt idx="152">
                  <c:v>1.5815999999999999</c:v>
                </c:pt>
                <c:pt idx="153">
                  <c:v>1.8</c:v>
                </c:pt>
                <c:pt idx="154">
                  <c:v>1.8</c:v>
                </c:pt>
                <c:pt idx="155">
                  <c:v>2</c:v>
                </c:pt>
                <c:pt idx="156">
                  <c:v>2</c:v>
                </c:pt>
                <c:pt idx="157">
                  <c:v>1.9804999999999999</c:v>
                </c:pt>
                <c:pt idx="158">
                  <c:v>1.9804999999999999</c:v>
                </c:pt>
                <c:pt idx="159">
                  <c:v>1.9884999999999999</c:v>
                </c:pt>
                <c:pt idx="160">
                  <c:v>1.9884999999999999</c:v>
                </c:pt>
                <c:pt idx="161">
                  <c:v>2</c:v>
                </c:pt>
                <c:pt idx="162">
                  <c:v>2</c:v>
                </c:pt>
                <c:pt idx="163">
                  <c:v>1.6554</c:v>
                </c:pt>
                <c:pt idx="164">
                  <c:v>1.6554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1.9</c:v>
                </c:pt>
                <c:pt idx="169">
                  <c:v>1.9</c:v>
                </c:pt>
                <c:pt idx="170">
                  <c:v>1.9</c:v>
                </c:pt>
                <c:pt idx="171">
                  <c:v>1.9</c:v>
                </c:pt>
                <c:pt idx="172">
                  <c:v>1.9</c:v>
                </c:pt>
                <c:pt idx="173">
                  <c:v>0.99</c:v>
                </c:pt>
                <c:pt idx="174">
                  <c:v>0.99</c:v>
                </c:pt>
                <c:pt idx="175">
                  <c:v>1.4550000000000001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9D-47F5-8E5A-DCC0A7767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1470752"/>
        <c:axId val="861485312"/>
      </c:lineChart>
      <c:dateAx>
        <c:axId val="86147075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485312"/>
        <c:crosses val="autoZero"/>
        <c:auto val="1"/>
        <c:lblOffset val="100"/>
        <c:baseTimeUnit val="days"/>
      </c:dateAx>
      <c:valAx>
        <c:axId val="86148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47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Growth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'macro_df - 1980'!$K$1</c:f>
              <c:strCache>
                <c:ptCount val="1"/>
                <c:pt idx="0">
                  <c:v>trend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'macro_df - 1980'!$A$2:$A$177</c:f>
              <c:numCache>
                <c:formatCode>m/d/yyyy</c:formatCode>
                <c:ptCount val="176"/>
                <c:pt idx="0">
                  <c:v>36558</c:v>
                </c:pt>
                <c:pt idx="1">
                  <c:v>36606</c:v>
                </c:pt>
                <c:pt idx="2">
                  <c:v>36662</c:v>
                </c:pt>
                <c:pt idx="3">
                  <c:v>36705</c:v>
                </c:pt>
                <c:pt idx="4">
                  <c:v>36760</c:v>
                </c:pt>
                <c:pt idx="5">
                  <c:v>36802</c:v>
                </c:pt>
                <c:pt idx="6">
                  <c:v>36845</c:v>
                </c:pt>
                <c:pt idx="7">
                  <c:v>36879</c:v>
                </c:pt>
                <c:pt idx="8">
                  <c:v>36894</c:v>
                </c:pt>
                <c:pt idx="9">
                  <c:v>36922</c:v>
                </c:pt>
                <c:pt idx="10">
                  <c:v>36970</c:v>
                </c:pt>
                <c:pt idx="11">
                  <c:v>36999</c:v>
                </c:pt>
                <c:pt idx="12">
                  <c:v>37026</c:v>
                </c:pt>
                <c:pt idx="13">
                  <c:v>37069</c:v>
                </c:pt>
                <c:pt idx="14">
                  <c:v>37124</c:v>
                </c:pt>
                <c:pt idx="15">
                  <c:v>37151</c:v>
                </c:pt>
                <c:pt idx="16">
                  <c:v>37166</c:v>
                </c:pt>
                <c:pt idx="17">
                  <c:v>37201</c:v>
                </c:pt>
                <c:pt idx="18">
                  <c:v>37236</c:v>
                </c:pt>
                <c:pt idx="19">
                  <c:v>37286</c:v>
                </c:pt>
                <c:pt idx="20">
                  <c:v>37334</c:v>
                </c:pt>
                <c:pt idx="21">
                  <c:v>37383</c:v>
                </c:pt>
                <c:pt idx="22">
                  <c:v>37433</c:v>
                </c:pt>
                <c:pt idx="23">
                  <c:v>37481</c:v>
                </c:pt>
                <c:pt idx="24">
                  <c:v>37523</c:v>
                </c:pt>
                <c:pt idx="25">
                  <c:v>37566</c:v>
                </c:pt>
                <c:pt idx="26">
                  <c:v>37600</c:v>
                </c:pt>
                <c:pt idx="27">
                  <c:v>37650</c:v>
                </c:pt>
                <c:pt idx="28">
                  <c:v>37698</c:v>
                </c:pt>
                <c:pt idx="29">
                  <c:v>37747</c:v>
                </c:pt>
                <c:pt idx="30">
                  <c:v>37797</c:v>
                </c:pt>
                <c:pt idx="31">
                  <c:v>37845</c:v>
                </c:pt>
                <c:pt idx="32">
                  <c:v>37880</c:v>
                </c:pt>
                <c:pt idx="33">
                  <c:v>37922</c:v>
                </c:pt>
                <c:pt idx="34">
                  <c:v>37964</c:v>
                </c:pt>
                <c:pt idx="35">
                  <c:v>38014</c:v>
                </c:pt>
                <c:pt idx="36">
                  <c:v>38062</c:v>
                </c:pt>
                <c:pt idx="37">
                  <c:v>38111</c:v>
                </c:pt>
                <c:pt idx="38">
                  <c:v>38168</c:v>
                </c:pt>
                <c:pt idx="39">
                  <c:v>38209</c:v>
                </c:pt>
                <c:pt idx="40">
                  <c:v>38251</c:v>
                </c:pt>
                <c:pt idx="41">
                  <c:v>38301</c:v>
                </c:pt>
                <c:pt idx="42">
                  <c:v>38335</c:v>
                </c:pt>
                <c:pt idx="43">
                  <c:v>38385</c:v>
                </c:pt>
                <c:pt idx="44">
                  <c:v>38433</c:v>
                </c:pt>
                <c:pt idx="45">
                  <c:v>38475</c:v>
                </c:pt>
                <c:pt idx="46">
                  <c:v>38533</c:v>
                </c:pt>
                <c:pt idx="47">
                  <c:v>38573</c:v>
                </c:pt>
                <c:pt idx="48">
                  <c:v>38615</c:v>
                </c:pt>
                <c:pt idx="49">
                  <c:v>38657</c:v>
                </c:pt>
                <c:pt idx="50">
                  <c:v>38699</c:v>
                </c:pt>
                <c:pt idx="51">
                  <c:v>38748</c:v>
                </c:pt>
                <c:pt idx="52">
                  <c:v>38804</c:v>
                </c:pt>
                <c:pt idx="53">
                  <c:v>38847</c:v>
                </c:pt>
                <c:pt idx="54">
                  <c:v>38897</c:v>
                </c:pt>
                <c:pt idx="55">
                  <c:v>38937</c:v>
                </c:pt>
                <c:pt idx="56">
                  <c:v>38980</c:v>
                </c:pt>
                <c:pt idx="57">
                  <c:v>39015</c:v>
                </c:pt>
                <c:pt idx="58">
                  <c:v>39063</c:v>
                </c:pt>
                <c:pt idx="59">
                  <c:v>39113</c:v>
                </c:pt>
                <c:pt idx="60">
                  <c:v>39162</c:v>
                </c:pt>
                <c:pt idx="61">
                  <c:v>39211</c:v>
                </c:pt>
                <c:pt idx="62">
                  <c:v>39261</c:v>
                </c:pt>
                <c:pt idx="63">
                  <c:v>39301</c:v>
                </c:pt>
                <c:pt idx="64">
                  <c:v>39304</c:v>
                </c:pt>
                <c:pt idx="65">
                  <c:v>39310</c:v>
                </c:pt>
                <c:pt idx="66">
                  <c:v>39343</c:v>
                </c:pt>
                <c:pt idx="67">
                  <c:v>39386</c:v>
                </c:pt>
                <c:pt idx="68">
                  <c:v>39427</c:v>
                </c:pt>
                <c:pt idx="69">
                  <c:v>39468</c:v>
                </c:pt>
                <c:pt idx="70">
                  <c:v>39477</c:v>
                </c:pt>
                <c:pt idx="71">
                  <c:v>39517</c:v>
                </c:pt>
                <c:pt idx="72">
                  <c:v>39525</c:v>
                </c:pt>
                <c:pt idx="73">
                  <c:v>39568</c:v>
                </c:pt>
                <c:pt idx="74">
                  <c:v>39624</c:v>
                </c:pt>
                <c:pt idx="75">
                  <c:v>39665</c:v>
                </c:pt>
                <c:pt idx="76">
                  <c:v>39728</c:v>
                </c:pt>
                <c:pt idx="77">
                  <c:v>39750</c:v>
                </c:pt>
                <c:pt idx="78">
                  <c:v>39798</c:v>
                </c:pt>
                <c:pt idx="79">
                  <c:v>39841</c:v>
                </c:pt>
                <c:pt idx="80">
                  <c:v>39890</c:v>
                </c:pt>
                <c:pt idx="81">
                  <c:v>39932</c:v>
                </c:pt>
                <c:pt idx="82">
                  <c:v>39988</c:v>
                </c:pt>
                <c:pt idx="83">
                  <c:v>40037</c:v>
                </c:pt>
                <c:pt idx="84">
                  <c:v>40079</c:v>
                </c:pt>
                <c:pt idx="85">
                  <c:v>40121</c:v>
                </c:pt>
                <c:pt idx="86">
                  <c:v>40163</c:v>
                </c:pt>
                <c:pt idx="87">
                  <c:v>40205</c:v>
                </c:pt>
                <c:pt idx="88">
                  <c:v>40253</c:v>
                </c:pt>
                <c:pt idx="89">
                  <c:v>40296</c:v>
                </c:pt>
                <c:pt idx="90">
                  <c:v>40307</c:v>
                </c:pt>
                <c:pt idx="91">
                  <c:v>40352</c:v>
                </c:pt>
                <c:pt idx="92">
                  <c:v>40400</c:v>
                </c:pt>
                <c:pt idx="93">
                  <c:v>40442</c:v>
                </c:pt>
                <c:pt idx="94">
                  <c:v>40485</c:v>
                </c:pt>
                <c:pt idx="95">
                  <c:v>40526</c:v>
                </c:pt>
                <c:pt idx="96">
                  <c:v>40569</c:v>
                </c:pt>
                <c:pt idx="97">
                  <c:v>40617</c:v>
                </c:pt>
                <c:pt idx="98">
                  <c:v>40660</c:v>
                </c:pt>
                <c:pt idx="99">
                  <c:v>40716</c:v>
                </c:pt>
                <c:pt idx="100">
                  <c:v>40764</c:v>
                </c:pt>
                <c:pt idx="101">
                  <c:v>40807</c:v>
                </c:pt>
                <c:pt idx="102">
                  <c:v>40849</c:v>
                </c:pt>
                <c:pt idx="103">
                  <c:v>40890</c:v>
                </c:pt>
                <c:pt idx="104">
                  <c:v>40933</c:v>
                </c:pt>
                <c:pt idx="105">
                  <c:v>40981</c:v>
                </c:pt>
                <c:pt idx="106">
                  <c:v>41024</c:v>
                </c:pt>
                <c:pt idx="107">
                  <c:v>41080</c:v>
                </c:pt>
                <c:pt idx="108">
                  <c:v>41122</c:v>
                </c:pt>
                <c:pt idx="109">
                  <c:v>41165</c:v>
                </c:pt>
                <c:pt idx="110">
                  <c:v>41206</c:v>
                </c:pt>
                <c:pt idx="111">
                  <c:v>41255</c:v>
                </c:pt>
                <c:pt idx="112">
                  <c:v>41304</c:v>
                </c:pt>
                <c:pt idx="113">
                  <c:v>41353</c:v>
                </c:pt>
                <c:pt idx="114">
                  <c:v>41395</c:v>
                </c:pt>
                <c:pt idx="115">
                  <c:v>41444</c:v>
                </c:pt>
                <c:pt idx="116">
                  <c:v>41486</c:v>
                </c:pt>
                <c:pt idx="117">
                  <c:v>41535</c:v>
                </c:pt>
                <c:pt idx="118">
                  <c:v>41577</c:v>
                </c:pt>
                <c:pt idx="119">
                  <c:v>41626</c:v>
                </c:pt>
                <c:pt idx="120">
                  <c:v>41668</c:v>
                </c:pt>
                <c:pt idx="121">
                  <c:v>41717</c:v>
                </c:pt>
                <c:pt idx="122">
                  <c:v>41759</c:v>
                </c:pt>
                <c:pt idx="123">
                  <c:v>41808</c:v>
                </c:pt>
                <c:pt idx="124">
                  <c:v>41850</c:v>
                </c:pt>
                <c:pt idx="125">
                  <c:v>41899</c:v>
                </c:pt>
                <c:pt idx="126">
                  <c:v>41941</c:v>
                </c:pt>
                <c:pt idx="127">
                  <c:v>41990</c:v>
                </c:pt>
                <c:pt idx="128">
                  <c:v>42032</c:v>
                </c:pt>
                <c:pt idx="129">
                  <c:v>42081</c:v>
                </c:pt>
                <c:pt idx="130">
                  <c:v>42123</c:v>
                </c:pt>
                <c:pt idx="131">
                  <c:v>42172</c:v>
                </c:pt>
                <c:pt idx="132">
                  <c:v>42214</c:v>
                </c:pt>
                <c:pt idx="133">
                  <c:v>42264</c:v>
                </c:pt>
                <c:pt idx="134">
                  <c:v>42305</c:v>
                </c:pt>
                <c:pt idx="135">
                  <c:v>42354</c:v>
                </c:pt>
                <c:pt idx="136">
                  <c:v>42396</c:v>
                </c:pt>
                <c:pt idx="137">
                  <c:v>42445</c:v>
                </c:pt>
                <c:pt idx="138">
                  <c:v>42487</c:v>
                </c:pt>
                <c:pt idx="139">
                  <c:v>42536</c:v>
                </c:pt>
                <c:pt idx="140">
                  <c:v>42578</c:v>
                </c:pt>
                <c:pt idx="141">
                  <c:v>42634</c:v>
                </c:pt>
                <c:pt idx="142">
                  <c:v>42676</c:v>
                </c:pt>
                <c:pt idx="143">
                  <c:v>42718</c:v>
                </c:pt>
                <c:pt idx="144">
                  <c:v>42767</c:v>
                </c:pt>
                <c:pt idx="145">
                  <c:v>42809</c:v>
                </c:pt>
                <c:pt idx="146">
                  <c:v>42858</c:v>
                </c:pt>
                <c:pt idx="147">
                  <c:v>42900</c:v>
                </c:pt>
                <c:pt idx="148">
                  <c:v>42942</c:v>
                </c:pt>
                <c:pt idx="149">
                  <c:v>42998</c:v>
                </c:pt>
                <c:pt idx="150">
                  <c:v>43040</c:v>
                </c:pt>
                <c:pt idx="151">
                  <c:v>43082</c:v>
                </c:pt>
                <c:pt idx="152">
                  <c:v>43131</c:v>
                </c:pt>
                <c:pt idx="153">
                  <c:v>43180</c:v>
                </c:pt>
                <c:pt idx="154">
                  <c:v>43222</c:v>
                </c:pt>
                <c:pt idx="155">
                  <c:v>43264</c:v>
                </c:pt>
                <c:pt idx="156">
                  <c:v>43313</c:v>
                </c:pt>
                <c:pt idx="157">
                  <c:v>43369</c:v>
                </c:pt>
                <c:pt idx="158">
                  <c:v>43412</c:v>
                </c:pt>
                <c:pt idx="159">
                  <c:v>43453</c:v>
                </c:pt>
                <c:pt idx="160">
                  <c:v>43495</c:v>
                </c:pt>
                <c:pt idx="161">
                  <c:v>43544</c:v>
                </c:pt>
                <c:pt idx="162">
                  <c:v>43586</c:v>
                </c:pt>
                <c:pt idx="163">
                  <c:v>43635</c:v>
                </c:pt>
                <c:pt idx="164">
                  <c:v>43677</c:v>
                </c:pt>
                <c:pt idx="165">
                  <c:v>43726</c:v>
                </c:pt>
                <c:pt idx="166">
                  <c:v>43742</c:v>
                </c:pt>
                <c:pt idx="167">
                  <c:v>43768</c:v>
                </c:pt>
                <c:pt idx="168">
                  <c:v>43810</c:v>
                </c:pt>
                <c:pt idx="169">
                  <c:v>43859</c:v>
                </c:pt>
                <c:pt idx="170">
                  <c:v>43893</c:v>
                </c:pt>
                <c:pt idx="171">
                  <c:v>43905</c:v>
                </c:pt>
                <c:pt idx="172">
                  <c:v>43950</c:v>
                </c:pt>
                <c:pt idx="173">
                  <c:v>43992</c:v>
                </c:pt>
                <c:pt idx="174">
                  <c:v>44041</c:v>
                </c:pt>
                <c:pt idx="175">
                  <c:v>44090</c:v>
                </c:pt>
              </c:numCache>
            </c:numRef>
          </c:cat>
          <c:val>
            <c:numRef>
              <c:f>'macro_df - 1980'!$K$2:$K$177</c:f>
              <c:numCache>
                <c:formatCode>General</c:formatCode>
                <c:ptCount val="176"/>
                <c:pt idx="0">
                  <c:v>3.2063593968719398E-2</c:v>
                </c:pt>
                <c:pt idx="1">
                  <c:v>3.2075444099016498E-2</c:v>
                </c:pt>
                <c:pt idx="2">
                  <c:v>3.1751880794000903E-2</c:v>
                </c:pt>
                <c:pt idx="3">
                  <c:v>3.17519282373184E-2</c:v>
                </c:pt>
                <c:pt idx="4">
                  <c:v>3.2032962522114697E-2</c:v>
                </c:pt>
                <c:pt idx="5">
                  <c:v>3.2037552320783202E-2</c:v>
                </c:pt>
                <c:pt idx="6">
                  <c:v>3.2182647217699499E-2</c:v>
                </c:pt>
                <c:pt idx="7">
                  <c:v>3.2178820753413002E-2</c:v>
                </c:pt>
                <c:pt idx="8">
                  <c:v>3.2177060272278603E-2</c:v>
                </c:pt>
                <c:pt idx="9">
                  <c:v>3.2177060272278603E-2</c:v>
                </c:pt>
                <c:pt idx="10">
                  <c:v>3.2284877069641497E-2</c:v>
                </c:pt>
                <c:pt idx="11">
                  <c:v>3.2284663071093102E-2</c:v>
                </c:pt>
                <c:pt idx="12">
                  <c:v>3.2372399601857803E-2</c:v>
                </c:pt>
                <c:pt idx="13">
                  <c:v>3.2365998761161502E-2</c:v>
                </c:pt>
                <c:pt idx="14">
                  <c:v>3.2167721809161297E-2</c:v>
                </c:pt>
                <c:pt idx="15">
                  <c:v>3.2162321979363598E-2</c:v>
                </c:pt>
                <c:pt idx="16">
                  <c:v>3.2163672649397901E-2</c:v>
                </c:pt>
                <c:pt idx="17">
                  <c:v>3.2151746123562697E-2</c:v>
                </c:pt>
                <c:pt idx="18">
                  <c:v>3.2145107023255397E-2</c:v>
                </c:pt>
                <c:pt idx="19">
                  <c:v>3.2142544221584302E-2</c:v>
                </c:pt>
                <c:pt idx="20">
                  <c:v>3.2106743628731803E-2</c:v>
                </c:pt>
                <c:pt idx="21">
                  <c:v>3.2100208534600203E-2</c:v>
                </c:pt>
                <c:pt idx="22">
                  <c:v>3.20980346744952E-2</c:v>
                </c:pt>
                <c:pt idx="23">
                  <c:v>3.1785848455690102E-2</c:v>
                </c:pt>
                <c:pt idx="24">
                  <c:v>3.1786476432891002E-2</c:v>
                </c:pt>
                <c:pt idx="25">
                  <c:v>3.1734740820559701E-2</c:v>
                </c:pt>
                <c:pt idx="26">
                  <c:v>3.1741462231393999E-2</c:v>
                </c:pt>
                <c:pt idx="27">
                  <c:v>3.1742033653022701E-2</c:v>
                </c:pt>
                <c:pt idx="28">
                  <c:v>3.1685611239041699E-2</c:v>
                </c:pt>
                <c:pt idx="29">
                  <c:v>3.1619719094775497E-2</c:v>
                </c:pt>
                <c:pt idx="30">
                  <c:v>3.1622053335527298E-2</c:v>
                </c:pt>
                <c:pt idx="31">
                  <c:v>3.1549937715384897E-2</c:v>
                </c:pt>
                <c:pt idx="32">
                  <c:v>3.1555657093466298E-2</c:v>
                </c:pt>
                <c:pt idx="33">
                  <c:v>3.1556937608963199E-2</c:v>
                </c:pt>
                <c:pt idx="34">
                  <c:v>3.1536512000446201E-2</c:v>
                </c:pt>
                <c:pt idx="35">
                  <c:v>3.2234570682095898E-2</c:v>
                </c:pt>
                <c:pt idx="36">
                  <c:v>3.2214600482124801E-2</c:v>
                </c:pt>
                <c:pt idx="37">
                  <c:v>3.2203094322868102E-2</c:v>
                </c:pt>
                <c:pt idx="38">
                  <c:v>3.2201297690167302E-2</c:v>
                </c:pt>
                <c:pt idx="39">
                  <c:v>3.2181017875408197E-2</c:v>
                </c:pt>
                <c:pt idx="40">
                  <c:v>3.2179244360992697E-2</c:v>
                </c:pt>
                <c:pt idx="41">
                  <c:v>3.2173834035179101E-2</c:v>
                </c:pt>
                <c:pt idx="42">
                  <c:v>3.2175473884408001E-2</c:v>
                </c:pt>
                <c:pt idx="43">
                  <c:v>3.2168772552841597E-2</c:v>
                </c:pt>
                <c:pt idx="44">
                  <c:v>3.2173217267661203E-2</c:v>
                </c:pt>
                <c:pt idx="45">
                  <c:v>3.2170417850092302E-2</c:v>
                </c:pt>
                <c:pt idx="46">
                  <c:v>3.2174827655826001E-2</c:v>
                </c:pt>
                <c:pt idx="47">
                  <c:v>3.1978784925087399E-2</c:v>
                </c:pt>
                <c:pt idx="48">
                  <c:v>3.1977969517969301E-2</c:v>
                </c:pt>
                <c:pt idx="49">
                  <c:v>3.1969044214009E-2</c:v>
                </c:pt>
                <c:pt idx="50">
                  <c:v>3.1972045214322599E-2</c:v>
                </c:pt>
                <c:pt idx="51">
                  <c:v>3.19516423068682E-2</c:v>
                </c:pt>
                <c:pt idx="52">
                  <c:v>3.1954844456334897E-2</c:v>
                </c:pt>
                <c:pt idx="53">
                  <c:v>3.1949560769577799E-2</c:v>
                </c:pt>
                <c:pt idx="54">
                  <c:v>3.1952482481935898E-2</c:v>
                </c:pt>
                <c:pt idx="55">
                  <c:v>3.1786516527905401E-2</c:v>
                </c:pt>
                <c:pt idx="56">
                  <c:v>3.1789163847770897E-2</c:v>
                </c:pt>
                <c:pt idx="57">
                  <c:v>3.1787119420567202E-2</c:v>
                </c:pt>
                <c:pt idx="58">
                  <c:v>3.1765384602069298E-2</c:v>
                </c:pt>
                <c:pt idx="59">
                  <c:v>3.1763914739566503E-2</c:v>
                </c:pt>
                <c:pt idx="60">
                  <c:v>3.1736563862128898E-2</c:v>
                </c:pt>
                <c:pt idx="61">
                  <c:v>3.1702543204301603E-2</c:v>
                </c:pt>
                <c:pt idx="62">
                  <c:v>3.1699058042753997E-2</c:v>
                </c:pt>
                <c:pt idx="63">
                  <c:v>3.1495406923634797E-2</c:v>
                </c:pt>
                <c:pt idx="64">
                  <c:v>3.1495406923634797E-2</c:v>
                </c:pt>
                <c:pt idx="65">
                  <c:v>3.1495406923634797E-2</c:v>
                </c:pt>
                <c:pt idx="66">
                  <c:v>3.1498537020335102E-2</c:v>
                </c:pt>
                <c:pt idx="67">
                  <c:v>3.1497809017940297E-2</c:v>
                </c:pt>
                <c:pt idx="68">
                  <c:v>3.1459384082618197E-2</c:v>
                </c:pt>
                <c:pt idx="69">
                  <c:v>3.1459307775833098E-2</c:v>
                </c:pt>
                <c:pt idx="70">
                  <c:v>3.1459307775833098E-2</c:v>
                </c:pt>
                <c:pt idx="71">
                  <c:v>3.1409450187556497E-2</c:v>
                </c:pt>
                <c:pt idx="72">
                  <c:v>3.1409450187556497E-2</c:v>
                </c:pt>
                <c:pt idx="73">
                  <c:v>3.1409188506838999E-2</c:v>
                </c:pt>
                <c:pt idx="74">
                  <c:v>3.1350070385923898E-2</c:v>
                </c:pt>
                <c:pt idx="75">
                  <c:v>3.1214339334854201E-2</c:v>
                </c:pt>
                <c:pt idx="76">
                  <c:v>3.12191492864759E-2</c:v>
                </c:pt>
                <c:pt idx="77">
                  <c:v>3.12191492864759E-2</c:v>
                </c:pt>
                <c:pt idx="78">
                  <c:v>3.1139080619232599E-2</c:v>
                </c:pt>
                <c:pt idx="79">
                  <c:v>3.1139098241641201E-2</c:v>
                </c:pt>
                <c:pt idx="80">
                  <c:v>3.10151163049972E-2</c:v>
                </c:pt>
                <c:pt idx="81">
                  <c:v>3.10146063026055E-2</c:v>
                </c:pt>
                <c:pt idx="82">
                  <c:v>3.08522404023923E-2</c:v>
                </c:pt>
                <c:pt idx="83">
                  <c:v>3.1414546967790398E-2</c:v>
                </c:pt>
                <c:pt idx="84">
                  <c:v>3.1414562138733303E-2</c:v>
                </c:pt>
                <c:pt idx="85">
                  <c:v>3.1238101702174299E-2</c:v>
                </c:pt>
                <c:pt idx="86">
                  <c:v>3.12345996754614E-2</c:v>
                </c:pt>
                <c:pt idx="87">
                  <c:v>3.1232039314745101E-2</c:v>
                </c:pt>
                <c:pt idx="88">
                  <c:v>3.1070350912769201E-2</c:v>
                </c:pt>
                <c:pt idx="89">
                  <c:v>3.1068686527899701E-2</c:v>
                </c:pt>
                <c:pt idx="90">
                  <c:v>3.0914326081950199E-2</c:v>
                </c:pt>
                <c:pt idx="91">
                  <c:v>3.09134163200219E-2</c:v>
                </c:pt>
                <c:pt idx="92">
                  <c:v>3.0624692865288201E-2</c:v>
                </c:pt>
                <c:pt idx="93">
                  <c:v>3.0621242207985899E-2</c:v>
                </c:pt>
                <c:pt idx="94">
                  <c:v>3.0461302533407501E-2</c:v>
                </c:pt>
                <c:pt idx="95">
                  <c:v>3.04635570437541E-2</c:v>
                </c:pt>
                <c:pt idx="96">
                  <c:v>3.0463705445051299E-2</c:v>
                </c:pt>
                <c:pt idx="97">
                  <c:v>3.03125155652543E-2</c:v>
                </c:pt>
                <c:pt idx="98">
                  <c:v>3.0313911132126801E-2</c:v>
                </c:pt>
                <c:pt idx="99">
                  <c:v>3.0166538359238802E-2</c:v>
                </c:pt>
                <c:pt idx="100">
                  <c:v>2.9786063213838199E-2</c:v>
                </c:pt>
                <c:pt idx="101">
                  <c:v>2.9784831398659201E-2</c:v>
                </c:pt>
                <c:pt idx="102">
                  <c:v>2.9626613069857002E-2</c:v>
                </c:pt>
                <c:pt idx="103">
                  <c:v>2.96247315519024E-2</c:v>
                </c:pt>
                <c:pt idx="104">
                  <c:v>2.96239532406843E-2</c:v>
                </c:pt>
                <c:pt idx="105">
                  <c:v>2.9469581548902699E-2</c:v>
                </c:pt>
                <c:pt idx="106">
                  <c:v>2.9469471206082998E-2</c:v>
                </c:pt>
                <c:pt idx="107">
                  <c:v>2.9318125133505901E-2</c:v>
                </c:pt>
                <c:pt idx="108">
                  <c:v>2.9176613554133299E-2</c:v>
                </c:pt>
                <c:pt idx="109">
                  <c:v>2.91773773604691E-2</c:v>
                </c:pt>
                <c:pt idx="110">
                  <c:v>2.91754965638619E-2</c:v>
                </c:pt>
                <c:pt idx="111">
                  <c:v>2.9032535031367799E-2</c:v>
                </c:pt>
                <c:pt idx="112">
                  <c:v>2.90341898087755E-2</c:v>
                </c:pt>
                <c:pt idx="113">
                  <c:v>2.8888968502693801E-2</c:v>
                </c:pt>
                <c:pt idx="114">
                  <c:v>2.87509879968295E-2</c:v>
                </c:pt>
                <c:pt idx="115">
                  <c:v>2.8750557144868901E-2</c:v>
                </c:pt>
                <c:pt idx="116">
                  <c:v>2.87482904012781E-2</c:v>
                </c:pt>
                <c:pt idx="117">
                  <c:v>2.94116406123059E-2</c:v>
                </c:pt>
                <c:pt idx="118">
                  <c:v>2.94115165647501E-2</c:v>
                </c:pt>
                <c:pt idx="119">
                  <c:v>2.9286298185223901E-2</c:v>
                </c:pt>
                <c:pt idx="120">
                  <c:v>2.9288187277933499E-2</c:v>
                </c:pt>
                <c:pt idx="121">
                  <c:v>2.9168555361810102E-2</c:v>
                </c:pt>
                <c:pt idx="122">
                  <c:v>2.91694107991953E-2</c:v>
                </c:pt>
                <c:pt idx="123">
                  <c:v>2.9042204445035101E-2</c:v>
                </c:pt>
                <c:pt idx="124">
                  <c:v>2.90351189051349E-2</c:v>
                </c:pt>
                <c:pt idx="125">
                  <c:v>2.8801320259803101E-2</c:v>
                </c:pt>
                <c:pt idx="126">
                  <c:v>2.8802735270193301E-2</c:v>
                </c:pt>
                <c:pt idx="127">
                  <c:v>2.8691904401890199E-2</c:v>
                </c:pt>
                <c:pt idx="128">
                  <c:v>2.8695456463829001E-2</c:v>
                </c:pt>
                <c:pt idx="129">
                  <c:v>2.8590667206070699E-2</c:v>
                </c:pt>
                <c:pt idx="130">
                  <c:v>2.85907509555718E-2</c:v>
                </c:pt>
                <c:pt idx="131">
                  <c:v>2.847863875767E-2</c:v>
                </c:pt>
                <c:pt idx="132">
                  <c:v>2.8480588159271701E-2</c:v>
                </c:pt>
                <c:pt idx="133">
                  <c:v>2.82785176704312E-2</c:v>
                </c:pt>
                <c:pt idx="134">
                  <c:v>2.82792720456084E-2</c:v>
                </c:pt>
                <c:pt idx="135">
                  <c:v>2.8173402107933398E-2</c:v>
                </c:pt>
                <c:pt idx="136">
                  <c:v>2.8173099975888599E-2</c:v>
                </c:pt>
                <c:pt idx="137">
                  <c:v>2.8065770295012001E-2</c:v>
                </c:pt>
                <c:pt idx="138">
                  <c:v>2.8066981353783001E-2</c:v>
                </c:pt>
                <c:pt idx="139">
                  <c:v>2.7959267820517601E-2</c:v>
                </c:pt>
                <c:pt idx="140">
                  <c:v>2.7959997319946198E-2</c:v>
                </c:pt>
                <c:pt idx="141">
                  <c:v>2.78813196999632E-2</c:v>
                </c:pt>
                <c:pt idx="142">
                  <c:v>2.7780378074186301E-2</c:v>
                </c:pt>
                <c:pt idx="143">
                  <c:v>2.7781144961142701E-2</c:v>
                </c:pt>
                <c:pt idx="144">
                  <c:v>2.76836283395509E-2</c:v>
                </c:pt>
                <c:pt idx="145">
                  <c:v>2.7683577743103399E-2</c:v>
                </c:pt>
                <c:pt idx="146">
                  <c:v>2.7584228770925499E-2</c:v>
                </c:pt>
                <c:pt idx="147">
                  <c:v>2.75855932920261E-2</c:v>
                </c:pt>
                <c:pt idx="148">
                  <c:v>2.75863885461522E-2</c:v>
                </c:pt>
                <c:pt idx="149">
                  <c:v>2.75389060734747E-2</c:v>
                </c:pt>
                <c:pt idx="150">
                  <c:v>2.74513060708769E-2</c:v>
                </c:pt>
                <c:pt idx="151">
                  <c:v>2.7452173869002498E-2</c:v>
                </c:pt>
                <c:pt idx="152">
                  <c:v>2.7367593812236999E-2</c:v>
                </c:pt>
                <c:pt idx="153">
                  <c:v>2.7367542861449001E-2</c:v>
                </c:pt>
                <c:pt idx="154">
                  <c:v>2.7287477624949999E-2</c:v>
                </c:pt>
                <c:pt idx="155">
                  <c:v>2.7287079748481199E-2</c:v>
                </c:pt>
                <c:pt idx="156">
                  <c:v>2.7499489723515E-2</c:v>
                </c:pt>
                <c:pt idx="157">
                  <c:v>2.7499936464374201E-2</c:v>
                </c:pt>
                <c:pt idx="158">
                  <c:v>2.7430545785121298E-2</c:v>
                </c:pt>
                <c:pt idx="159">
                  <c:v>2.7430554825709798E-2</c:v>
                </c:pt>
                <c:pt idx="160">
                  <c:v>2.7430160220831699E-2</c:v>
                </c:pt>
                <c:pt idx="161">
                  <c:v>2.7362909707519999E-2</c:v>
                </c:pt>
                <c:pt idx="162">
                  <c:v>2.7297234481591999E-2</c:v>
                </c:pt>
                <c:pt idx="163">
                  <c:v>2.7296961299755101E-2</c:v>
                </c:pt>
                <c:pt idx="164">
                  <c:v>2.72744563741305E-2</c:v>
                </c:pt>
                <c:pt idx="165">
                  <c:v>2.72744119031222E-2</c:v>
                </c:pt>
                <c:pt idx="166">
                  <c:v>2.7274347143760199E-2</c:v>
                </c:pt>
                <c:pt idx="167">
                  <c:v>2.7274347143760199E-2</c:v>
                </c:pt>
                <c:pt idx="168">
                  <c:v>2.72111341175049E-2</c:v>
                </c:pt>
                <c:pt idx="169">
                  <c:v>2.7211082244283001E-2</c:v>
                </c:pt>
                <c:pt idx="170">
                  <c:v>2.7148676019517599E-2</c:v>
                </c:pt>
                <c:pt idx="171">
                  <c:v>2.7148676019517599E-2</c:v>
                </c:pt>
                <c:pt idx="172">
                  <c:v>2.7148755538843598E-2</c:v>
                </c:pt>
                <c:pt idx="173">
                  <c:v>2.7068788405415201E-2</c:v>
                </c:pt>
                <c:pt idx="174">
                  <c:v>2.7068931358643401E-2</c:v>
                </c:pt>
                <c:pt idx="175">
                  <c:v>2.6925672301744301E-2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1F-411E-B758-75099016CAE7}"/>
            </c:ext>
          </c:extLst>
        </c:ser>
        <c:ser>
          <c:idx val="1"/>
          <c:order val="1"/>
          <c:tx>
            <c:strRef>
              <c:f>'macro_df - 1980'!$L$1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'macro_df - 1980'!$A$2:$A$177</c:f>
              <c:numCache>
                <c:formatCode>m/d/yyyy</c:formatCode>
                <c:ptCount val="176"/>
                <c:pt idx="0">
                  <c:v>36558</c:v>
                </c:pt>
                <c:pt idx="1">
                  <c:v>36606</c:v>
                </c:pt>
                <c:pt idx="2">
                  <c:v>36662</c:v>
                </c:pt>
                <c:pt idx="3">
                  <c:v>36705</c:v>
                </c:pt>
                <c:pt idx="4">
                  <c:v>36760</c:v>
                </c:pt>
                <c:pt idx="5">
                  <c:v>36802</c:v>
                </c:pt>
                <c:pt idx="6">
                  <c:v>36845</c:v>
                </c:pt>
                <c:pt idx="7">
                  <c:v>36879</c:v>
                </c:pt>
                <c:pt idx="8">
                  <c:v>36894</c:v>
                </c:pt>
                <c:pt idx="9">
                  <c:v>36922</c:v>
                </c:pt>
                <c:pt idx="10">
                  <c:v>36970</c:v>
                </c:pt>
                <c:pt idx="11">
                  <c:v>36999</c:v>
                </c:pt>
                <c:pt idx="12">
                  <c:v>37026</c:v>
                </c:pt>
                <c:pt idx="13">
                  <c:v>37069</c:v>
                </c:pt>
                <c:pt idx="14">
                  <c:v>37124</c:v>
                </c:pt>
                <c:pt idx="15">
                  <c:v>37151</c:v>
                </c:pt>
                <c:pt idx="16">
                  <c:v>37166</c:v>
                </c:pt>
                <c:pt idx="17">
                  <c:v>37201</c:v>
                </c:pt>
                <c:pt idx="18">
                  <c:v>37236</c:v>
                </c:pt>
                <c:pt idx="19">
                  <c:v>37286</c:v>
                </c:pt>
                <c:pt idx="20">
                  <c:v>37334</c:v>
                </c:pt>
                <c:pt idx="21">
                  <c:v>37383</c:v>
                </c:pt>
                <c:pt idx="22">
                  <c:v>37433</c:v>
                </c:pt>
                <c:pt idx="23">
                  <c:v>37481</c:v>
                </c:pt>
                <c:pt idx="24">
                  <c:v>37523</c:v>
                </c:pt>
                <c:pt idx="25">
                  <c:v>37566</c:v>
                </c:pt>
                <c:pt idx="26">
                  <c:v>37600</c:v>
                </c:pt>
                <c:pt idx="27">
                  <c:v>37650</c:v>
                </c:pt>
                <c:pt idx="28">
                  <c:v>37698</c:v>
                </c:pt>
                <c:pt idx="29">
                  <c:v>37747</c:v>
                </c:pt>
                <c:pt idx="30">
                  <c:v>37797</c:v>
                </c:pt>
                <c:pt idx="31">
                  <c:v>37845</c:v>
                </c:pt>
                <c:pt idx="32">
                  <c:v>37880</c:v>
                </c:pt>
                <c:pt idx="33">
                  <c:v>37922</c:v>
                </c:pt>
                <c:pt idx="34">
                  <c:v>37964</c:v>
                </c:pt>
                <c:pt idx="35">
                  <c:v>38014</c:v>
                </c:pt>
                <c:pt idx="36">
                  <c:v>38062</c:v>
                </c:pt>
                <c:pt idx="37">
                  <c:v>38111</c:v>
                </c:pt>
                <c:pt idx="38">
                  <c:v>38168</c:v>
                </c:pt>
                <c:pt idx="39">
                  <c:v>38209</c:v>
                </c:pt>
                <c:pt idx="40">
                  <c:v>38251</c:v>
                </c:pt>
                <c:pt idx="41">
                  <c:v>38301</c:v>
                </c:pt>
                <c:pt idx="42">
                  <c:v>38335</c:v>
                </c:pt>
                <c:pt idx="43">
                  <c:v>38385</c:v>
                </c:pt>
                <c:pt idx="44">
                  <c:v>38433</c:v>
                </c:pt>
                <c:pt idx="45">
                  <c:v>38475</c:v>
                </c:pt>
                <c:pt idx="46">
                  <c:v>38533</c:v>
                </c:pt>
                <c:pt idx="47">
                  <c:v>38573</c:v>
                </c:pt>
                <c:pt idx="48">
                  <c:v>38615</c:v>
                </c:pt>
                <c:pt idx="49">
                  <c:v>38657</c:v>
                </c:pt>
                <c:pt idx="50">
                  <c:v>38699</c:v>
                </c:pt>
                <c:pt idx="51">
                  <c:v>38748</c:v>
                </c:pt>
                <c:pt idx="52">
                  <c:v>38804</c:v>
                </c:pt>
                <c:pt idx="53">
                  <c:v>38847</c:v>
                </c:pt>
                <c:pt idx="54">
                  <c:v>38897</c:v>
                </c:pt>
                <c:pt idx="55">
                  <c:v>38937</c:v>
                </c:pt>
                <c:pt idx="56">
                  <c:v>38980</c:v>
                </c:pt>
                <c:pt idx="57">
                  <c:v>39015</c:v>
                </c:pt>
                <c:pt idx="58">
                  <c:v>39063</c:v>
                </c:pt>
                <c:pt idx="59">
                  <c:v>39113</c:v>
                </c:pt>
                <c:pt idx="60">
                  <c:v>39162</c:v>
                </c:pt>
                <c:pt idx="61">
                  <c:v>39211</c:v>
                </c:pt>
                <c:pt idx="62">
                  <c:v>39261</c:v>
                </c:pt>
                <c:pt idx="63">
                  <c:v>39301</c:v>
                </c:pt>
                <c:pt idx="64">
                  <c:v>39304</c:v>
                </c:pt>
                <c:pt idx="65">
                  <c:v>39310</c:v>
                </c:pt>
                <c:pt idx="66">
                  <c:v>39343</c:v>
                </c:pt>
                <c:pt idx="67">
                  <c:v>39386</c:v>
                </c:pt>
                <c:pt idx="68">
                  <c:v>39427</c:v>
                </c:pt>
                <c:pt idx="69">
                  <c:v>39468</c:v>
                </c:pt>
                <c:pt idx="70">
                  <c:v>39477</c:v>
                </c:pt>
                <c:pt idx="71">
                  <c:v>39517</c:v>
                </c:pt>
                <c:pt idx="72">
                  <c:v>39525</c:v>
                </c:pt>
                <c:pt idx="73">
                  <c:v>39568</c:v>
                </c:pt>
                <c:pt idx="74">
                  <c:v>39624</c:v>
                </c:pt>
                <c:pt idx="75">
                  <c:v>39665</c:v>
                </c:pt>
                <c:pt idx="76">
                  <c:v>39728</c:v>
                </c:pt>
                <c:pt idx="77">
                  <c:v>39750</c:v>
                </c:pt>
                <c:pt idx="78">
                  <c:v>39798</c:v>
                </c:pt>
                <c:pt idx="79">
                  <c:v>39841</c:v>
                </c:pt>
                <c:pt idx="80">
                  <c:v>39890</c:v>
                </c:pt>
                <c:pt idx="81">
                  <c:v>39932</c:v>
                </c:pt>
                <c:pt idx="82">
                  <c:v>39988</c:v>
                </c:pt>
                <c:pt idx="83">
                  <c:v>40037</c:v>
                </c:pt>
                <c:pt idx="84">
                  <c:v>40079</c:v>
                </c:pt>
                <c:pt idx="85">
                  <c:v>40121</c:v>
                </c:pt>
                <c:pt idx="86">
                  <c:v>40163</c:v>
                </c:pt>
                <c:pt idx="87">
                  <c:v>40205</c:v>
                </c:pt>
                <c:pt idx="88">
                  <c:v>40253</c:v>
                </c:pt>
                <c:pt idx="89">
                  <c:v>40296</c:v>
                </c:pt>
                <c:pt idx="90">
                  <c:v>40307</c:v>
                </c:pt>
                <c:pt idx="91">
                  <c:v>40352</c:v>
                </c:pt>
                <c:pt idx="92">
                  <c:v>40400</c:v>
                </c:pt>
                <c:pt idx="93">
                  <c:v>40442</c:v>
                </c:pt>
                <c:pt idx="94">
                  <c:v>40485</c:v>
                </c:pt>
                <c:pt idx="95">
                  <c:v>40526</c:v>
                </c:pt>
                <c:pt idx="96">
                  <c:v>40569</c:v>
                </c:pt>
                <c:pt idx="97">
                  <c:v>40617</c:v>
                </c:pt>
                <c:pt idx="98">
                  <c:v>40660</c:v>
                </c:pt>
                <c:pt idx="99">
                  <c:v>40716</c:v>
                </c:pt>
                <c:pt idx="100">
                  <c:v>40764</c:v>
                </c:pt>
                <c:pt idx="101">
                  <c:v>40807</c:v>
                </c:pt>
                <c:pt idx="102">
                  <c:v>40849</c:v>
                </c:pt>
                <c:pt idx="103">
                  <c:v>40890</c:v>
                </c:pt>
                <c:pt idx="104">
                  <c:v>40933</c:v>
                </c:pt>
                <c:pt idx="105">
                  <c:v>40981</c:v>
                </c:pt>
                <c:pt idx="106">
                  <c:v>41024</c:v>
                </c:pt>
                <c:pt idx="107">
                  <c:v>41080</c:v>
                </c:pt>
                <c:pt idx="108">
                  <c:v>41122</c:v>
                </c:pt>
                <c:pt idx="109">
                  <c:v>41165</c:v>
                </c:pt>
                <c:pt idx="110">
                  <c:v>41206</c:v>
                </c:pt>
                <c:pt idx="111">
                  <c:v>41255</c:v>
                </c:pt>
                <c:pt idx="112">
                  <c:v>41304</c:v>
                </c:pt>
                <c:pt idx="113">
                  <c:v>41353</c:v>
                </c:pt>
                <c:pt idx="114">
                  <c:v>41395</c:v>
                </c:pt>
                <c:pt idx="115">
                  <c:v>41444</c:v>
                </c:pt>
                <c:pt idx="116">
                  <c:v>41486</c:v>
                </c:pt>
                <c:pt idx="117">
                  <c:v>41535</c:v>
                </c:pt>
                <c:pt idx="118">
                  <c:v>41577</c:v>
                </c:pt>
                <c:pt idx="119">
                  <c:v>41626</c:v>
                </c:pt>
                <c:pt idx="120">
                  <c:v>41668</c:v>
                </c:pt>
                <c:pt idx="121">
                  <c:v>41717</c:v>
                </c:pt>
                <c:pt idx="122">
                  <c:v>41759</c:v>
                </c:pt>
                <c:pt idx="123">
                  <c:v>41808</c:v>
                </c:pt>
                <c:pt idx="124">
                  <c:v>41850</c:v>
                </c:pt>
                <c:pt idx="125">
                  <c:v>41899</c:v>
                </c:pt>
                <c:pt idx="126">
                  <c:v>41941</c:v>
                </c:pt>
                <c:pt idx="127">
                  <c:v>41990</c:v>
                </c:pt>
                <c:pt idx="128">
                  <c:v>42032</c:v>
                </c:pt>
                <c:pt idx="129">
                  <c:v>42081</c:v>
                </c:pt>
                <c:pt idx="130">
                  <c:v>42123</c:v>
                </c:pt>
                <c:pt idx="131">
                  <c:v>42172</c:v>
                </c:pt>
                <c:pt idx="132">
                  <c:v>42214</c:v>
                </c:pt>
                <c:pt idx="133">
                  <c:v>42264</c:v>
                </c:pt>
                <c:pt idx="134">
                  <c:v>42305</c:v>
                </c:pt>
                <c:pt idx="135">
                  <c:v>42354</c:v>
                </c:pt>
                <c:pt idx="136">
                  <c:v>42396</c:v>
                </c:pt>
                <c:pt idx="137">
                  <c:v>42445</c:v>
                </c:pt>
                <c:pt idx="138">
                  <c:v>42487</c:v>
                </c:pt>
                <c:pt idx="139">
                  <c:v>42536</c:v>
                </c:pt>
                <c:pt idx="140">
                  <c:v>42578</c:v>
                </c:pt>
                <c:pt idx="141">
                  <c:v>42634</c:v>
                </c:pt>
                <c:pt idx="142">
                  <c:v>42676</c:v>
                </c:pt>
                <c:pt idx="143">
                  <c:v>42718</c:v>
                </c:pt>
                <c:pt idx="144">
                  <c:v>42767</c:v>
                </c:pt>
                <c:pt idx="145">
                  <c:v>42809</c:v>
                </c:pt>
                <c:pt idx="146">
                  <c:v>42858</c:v>
                </c:pt>
                <c:pt idx="147">
                  <c:v>42900</c:v>
                </c:pt>
                <c:pt idx="148">
                  <c:v>42942</c:v>
                </c:pt>
                <c:pt idx="149">
                  <c:v>42998</c:v>
                </c:pt>
                <c:pt idx="150">
                  <c:v>43040</c:v>
                </c:pt>
                <c:pt idx="151">
                  <c:v>43082</c:v>
                </c:pt>
                <c:pt idx="152">
                  <c:v>43131</c:v>
                </c:pt>
                <c:pt idx="153">
                  <c:v>43180</c:v>
                </c:pt>
                <c:pt idx="154">
                  <c:v>43222</c:v>
                </c:pt>
                <c:pt idx="155">
                  <c:v>43264</c:v>
                </c:pt>
                <c:pt idx="156">
                  <c:v>43313</c:v>
                </c:pt>
                <c:pt idx="157">
                  <c:v>43369</c:v>
                </c:pt>
                <c:pt idx="158">
                  <c:v>43412</c:v>
                </c:pt>
                <c:pt idx="159">
                  <c:v>43453</c:v>
                </c:pt>
                <c:pt idx="160">
                  <c:v>43495</c:v>
                </c:pt>
                <c:pt idx="161">
                  <c:v>43544</c:v>
                </c:pt>
                <c:pt idx="162">
                  <c:v>43586</c:v>
                </c:pt>
                <c:pt idx="163">
                  <c:v>43635</c:v>
                </c:pt>
                <c:pt idx="164">
                  <c:v>43677</c:v>
                </c:pt>
                <c:pt idx="165">
                  <c:v>43726</c:v>
                </c:pt>
                <c:pt idx="166">
                  <c:v>43742</c:v>
                </c:pt>
                <c:pt idx="167">
                  <c:v>43768</c:v>
                </c:pt>
                <c:pt idx="168">
                  <c:v>43810</c:v>
                </c:pt>
                <c:pt idx="169">
                  <c:v>43859</c:v>
                </c:pt>
                <c:pt idx="170">
                  <c:v>43893</c:v>
                </c:pt>
                <c:pt idx="171">
                  <c:v>43905</c:v>
                </c:pt>
                <c:pt idx="172">
                  <c:v>43950</c:v>
                </c:pt>
                <c:pt idx="173">
                  <c:v>43992</c:v>
                </c:pt>
                <c:pt idx="174">
                  <c:v>44041</c:v>
                </c:pt>
                <c:pt idx="175">
                  <c:v>44090</c:v>
                </c:pt>
              </c:numCache>
            </c:numRef>
          </c:cat>
          <c:val>
            <c:numRef>
              <c:f>'macro_df - 1980'!$L$2:$L$177</c:f>
              <c:numCache>
                <c:formatCode>General</c:formatCode>
                <c:ptCount val="176"/>
                <c:pt idx="0">
                  <c:v>4.1586668822901601E-2</c:v>
                </c:pt>
                <c:pt idx="1">
                  <c:v>4.4241860726794202E-2</c:v>
                </c:pt>
                <c:pt idx="2">
                  <c:v>4.91309600622074E-2</c:v>
                </c:pt>
                <c:pt idx="3">
                  <c:v>4.9141881086818197E-2</c:v>
                </c:pt>
                <c:pt idx="4">
                  <c:v>5.81193833803599E-2</c:v>
                </c:pt>
                <c:pt idx="5">
                  <c:v>5.9203790042454602E-2</c:v>
                </c:pt>
                <c:pt idx="6">
                  <c:v>5.2111527218745103E-2</c:v>
                </c:pt>
                <c:pt idx="7">
                  <c:v>5.1183809178471699E-2</c:v>
                </c:pt>
                <c:pt idx="8">
                  <c:v>5.0756983156945802E-2</c:v>
                </c:pt>
                <c:pt idx="9">
                  <c:v>5.0756983156945802E-2</c:v>
                </c:pt>
                <c:pt idx="10">
                  <c:v>3.3566845014316699E-2</c:v>
                </c:pt>
                <c:pt idx="11">
                  <c:v>3.3513619267946299E-2</c:v>
                </c:pt>
                <c:pt idx="12">
                  <c:v>2.66336046216952E-2</c:v>
                </c:pt>
                <c:pt idx="13">
                  <c:v>2.5000899269707898E-2</c:v>
                </c:pt>
                <c:pt idx="14">
                  <c:v>1.3153410670678699E-2</c:v>
                </c:pt>
                <c:pt idx="15">
                  <c:v>1.1740890371617799E-2</c:v>
                </c:pt>
                <c:pt idx="16">
                  <c:v>1.20942075416881E-2</c:v>
                </c:pt>
                <c:pt idx="17">
                  <c:v>7.8845166028802503E-3</c:v>
                </c:pt>
                <c:pt idx="18">
                  <c:v>6.1043743648703198E-3</c:v>
                </c:pt>
                <c:pt idx="19">
                  <c:v>5.4172071844202901E-3</c:v>
                </c:pt>
                <c:pt idx="20">
                  <c:v>4.16162260126817E-3</c:v>
                </c:pt>
                <c:pt idx="21">
                  <c:v>1.5688597027319E-2</c:v>
                </c:pt>
                <c:pt idx="22">
                  <c:v>1.5076731027978201E-2</c:v>
                </c:pt>
                <c:pt idx="23">
                  <c:v>2.0968423371716199E-2</c:v>
                </c:pt>
                <c:pt idx="24">
                  <c:v>2.1149491139485801E-2</c:v>
                </c:pt>
                <c:pt idx="25">
                  <c:v>2.9897785438917499E-2</c:v>
                </c:pt>
                <c:pt idx="26">
                  <c:v>3.18820387233174E-2</c:v>
                </c:pt>
                <c:pt idx="27">
                  <c:v>3.2050729681881003E-2</c:v>
                </c:pt>
                <c:pt idx="28">
                  <c:v>2.8848513036619301E-2</c:v>
                </c:pt>
                <c:pt idx="29">
                  <c:v>2.0382117059950699E-2</c:v>
                </c:pt>
                <c:pt idx="30">
                  <c:v>2.1103915939548301E-2</c:v>
                </c:pt>
                <c:pt idx="31">
                  <c:v>2.2705641100202401E-2</c:v>
                </c:pt>
                <c:pt idx="32">
                  <c:v>2.4514975259886902E-2</c:v>
                </c:pt>
                <c:pt idx="33">
                  <c:v>2.4920066956372701E-2</c:v>
                </c:pt>
                <c:pt idx="34">
                  <c:v>3.4768455331557001E-2</c:v>
                </c:pt>
                <c:pt idx="35">
                  <c:v>3.5374539200621002E-2</c:v>
                </c:pt>
                <c:pt idx="36">
                  <c:v>4.2241347363804103E-2</c:v>
                </c:pt>
                <c:pt idx="37">
                  <c:v>4.7640348274597899E-2</c:v>
                </c:pt>
                <c:pt idx="38">
                  <c:v>4.7033175206953701E-2</c:v>
                </c:pt>
                <c:pt idx="39">
                  <c:v>4.6587174089991003E-2</c:v>
                </c:pt>
                <c:pt idx="40">
                  <c:v>4.5974628013871303E-2</c:v>
                </c:pt>
                <c:pt idx="41">
                  <c:v>3.8457272726089897E-2</c:v>
                </c:pt>
                <c:pt idx="42">
                  <c:v>3.9035968472292702E-2</c:v>
                </c:pt>
                <c:pt idx="43">
                  <c:v>3.6652151436081498E-2</c:v>
                </c:pt>
                <c:pt idx="44">
                  <c:v>3.8254409505659802E-2</c:v>
                </c:pt>
                <c:pt idx="45">
                  <c:v>3.4969143939434802E-2</c:v>
                </c:pt>
                <c:pt idx="46">
                  <c:v>3.6592638054594603E-2</c:v>
                </c:pt>
                <c:pt idx="47">
                  <c:v>3.5597282109355498E-2</c:v>
                </c:pt>
                <c:pt idx="48">
                  <c:v>3.5290707893452102E-2</c:v>
                </c:pt>
                <c:pt idx="49">
                  <c:v>3.4936582216410203E-2</c:v>
                </c:pt>
                <c:pt idx="50">
                  <c:v>3.6088404052467299E-2</c:v>
                </c:pt>
                <c:pt idx="51">
                  <c:v>3.0403686585090701E-2</c:v>
                </c:pt>
                <c:pt idx="52">
                  <c:v>3.1658073767999798E-2</c:v>
                </c:pt>
                <c:pt idx="53">
                  <c:v>3.4148809568741001E-2</c:v>
                </c:pt>
                <c:pt idx="54">
                  <c:v>3.5316700604671E-2</c:v>
                </c:pt>
                <c:pt idx="55">
                  <c:v>3.4264153854632398E-2</c:v>
                </c:pt>
                <c:pt idx="56">
                  <c:v>3.5343911145847701E-2</c:v>
                </c:pt>
                <c:pt idx="57">
                  <c:v>3.4510054775365603E-2</c:v>
                </c:pt>
                <c:pt idx="58">
                  <c:v>2.9728852942303801E-2</c:v>
                </c:pt>
                <c:pt idx="59">
                  <c:v>2.91173389894652E-2</c:v>
                </c:pt>
                <c:pt idx="60">
                  <c:v>3.0235692297623001E-2</c:v>
                </c:pt>
                <c:pt idx="61">
                  <c:v>2.0354510859641899E-2</c:v>
                </c:pt>
                <c:pt idx="62">
                  <c:v>1.8846763875457001E-2</c:v>
                </c:pt>
                <c:pt idx="63">
                  <c:v>1.7638285679861799E-2</c:v>
                </c:pt>
                <c:pt idx="64">
                  <c:v>1.7638285679861799E-2</c:v>
                </c:pt>
                <c:pt idx="65">
                  <c:v>1.7638285679861799E-2</c:v>
                </c:pt>
                <c:pt idx="66">
                  <c:v>1.90189916221861E-2</c:v>
                </c:pt>
                <c:pt idx="67">
                  <c:v>1.8697865421170599E-2</c:v>
                </c:pt>
                <c:pt idx="68">
                  <c:v>2.80588941565529E-2</c:v>
                </c:pt>
                <c:pt idx="69">
                  <c:v>2.8024586191097701E-2</c:v>
                </c:pt>
                <c:pt idx="70">
                  <c:v>2.8024586191097701E-2</c:v>
                </c:pt>
                <c:pt idx="71">
                  <c:v>2.4411118271110799E-2</c:v>
                </c:pt>
                <c:pt idx="72">
                  <c:v>2.4411118271110799E-2</c:v>
                </c:pt>
                <c:pt idx="73">
                  <c:v>2.4291218301799498E-2</c:v>
                </c:pt>
                <c:pt idx="74">
                  <c:v>2.5033213577048099E-2</c:v>
                </c:pt>
                <c:pt idx="75">
                  <c:v>1.8041193019277198E-2</c:v>
                </c:pt>
                <c:pt idx="76">
                  <c:v>2.0329054696754001E-2</c:v>
                </c:pt>
                <c:pt idx="77">
                  <c:v>2.0329054696754001E-2</c:v>
                </c:pt>
                <c:pt idx="78">
                  <c:v>7.4214069306712798E-3</c:v>
                </c:pt>
                <c:pt idx="79">
                  <c:v>7.4299449268888599E-3</c:v>
                </c:pt>
                <c:pt idx="80">
                  <c:v>-8.2694016904944993E-3</c:v>
                </c:pt>
                <c:pt idx="81">
                  <c:v>-8.5210602519012399E-3</c:v>
                </c:pt>
                <c:pt idx="82">
                  <c:v>-2.54190914216714E-2</c:v>
                </c:pt>
                <c:pt idx="83">
                  <c:v>-3.9757856188652199E-2</c:v>
                </c:pt>
                <c:pt idx="84">
                  <c:v>-3.9750099711024903E-2</c:v>
                </c:pt>
                <c:pt idx="85">
                  <c:v>-2.3586249766818598E-2</c:v>
                </c:pt>
                <c:pt idx="86">
                  <c:v>-2.5409025735559199E-2</c:v>
                </c:pt>
                <c:pt idx="87">
                  <c:v>-2.67416762507348E-2</c:v>
                </c:pt>
                <c:pt idx="88">
                  <c:v>1.45990977532051E-3</c:v>
                </c:pt>
                <c:pt idx="89">
                  <c:v>5.7813583237731304E-4</c:v>
                </c:pt>
                <c:pt idx="90">
                  <c:v>2.5157838824918899E-2</c:v>
                </c:pt>
                <c:pt idx="91">
                  <c:v>2.4667326456059499E-2</c:v>
                </c:pt>
                <c:pt idx="92">
                  <c:v>3.1239933084114199E-2</c:v>
                </c:pt>
                <c:pt idx="93">
                  <c:v>2.9346566871723202E-2</c:v>
                </c:pt>
                <c:pt idx="94">
                  <c:v>3.0620848438518401E-2</c:v>
                </c:pt>
                <c:pt idx="95">
                  <c:v>3.1879416474993101E-2</c:v>
                </c:pt>
                <c:pt idx="96">
                  <c:v>3.19622605887772E-2</c:v>
                </c:pt>
                <c:pt idx="97">
                  <c:v>2.6611041602183801E-2</c:v>
                </c:pt>
                <c:pt idx="98">
                  <c:v>2.7403541307224399E-2</c:v>
                </c:pt>
                <c:pt idx="99">
                  <c:v>2.2807009465717301E-2</c:v>
                </c:pt>
                <c:pt idx="100">
                  <c:v>1.6074121376359302E-2</c:v>
                </c:pt>
                <c:pt idx="101">
                  <c:v>1.5350428703069199E-2</c:v>
                </c:pt>
                <c:pt idx="102">
                  <c:v>1.6095529489259498E-2</c:v>
                </c:pt>
                <c:pt idx="103">
                  <c:v>1.49715381530448E-2</c:v>
                </c:pt>
                <c:pt idx="104">
                  <c:v>1.45065858022839E-2</c:v>
                </c:pt>
                <c:pt idx="105">
                  <c:v>1.6047781155091201E-2</c:v>
                </c:pt>
                <c:pt idx="106">
                  <c:v>1.59807642630873E-2</c:v>
                </c:pt>
                <c:pt idx="107">
                  <c:v>1.9694561087510099E-2</c:v>
                </c:pt>
                <c:pt idx="108">
                  <c:v>2.1870407581333799E-2</c:v>
                </c:pt>
                <c:pt idx="109">
                  <c:v>2.2349714439068E-2</c:v>
                </c:pt>
                <c:pt idx="110">
                  <c:v>2.1169468663439099E-2</c:v>
                </c:pt>
                <c:pt idx="111">
                  <c:v>2.45846488334624E-2</c:v>
                </c:pt>
                <c:pt idx="112">
                  <c:v>2.5639957352616701E-2</c:v>
                </c:pt>
                <c:pt idx="113">
                  <c:v>1.5927828995396302E-2</c:v>
                </c:pt>
                <c:pt idx="114">
                  <c:v>1.7882449632560599E-2</c:v>
                </c:pt>
                <c:pt idx="115">
                  <c:v>1.7598775099903801E-2</c:v>
                </c:pt>
                <c:pt idx="116">
                  <c:v>1.6106340735692701E-2</c:v>
                </c:pt>
                <c:pt idx="117">
                  <c:v>1.62851934066079E-2</c:v>
                </c:pt>
                <c:pt idx="118">
                  <c:v>1.6202287093882699E-2</c:v>
                </c:pt>
                <c:pt idx="119">
                  <c:v>1.8180579218986598E-2</c:v>
                </c:pt>
                <c:pt idx="120">
                  <c:v>1.9463023493139799E-2</c:v>
                </c:pt>
                <c:pt idx="121">
                  <c:v>2.49945492242638E-2</c:v>
                </c:pt>
                <c:pt idx="122">
                  <c:v>2.5584349462222902E-2</c:v>
                </c:pt>
                <c:pt idx="123">
                  <c:v>2.0263152490461001E-2</c:v>
                </c:pt>
                <c:pt idx="124">
                  <c:v>1.53020837879989E-2</c:v>
                </c:pt>
                <c:pt idx="125">
                  <c:v>2.4538507060911999E-2</c:v>
                </c:pt>
                <c:pt idx="126">
                  <c:v>2.55446093745153E-2</c:v>
                </c:pt>
                <c:pt idx="127">
                  <c:v>2.4055755522535801E-2</c:v>
                </c:pt>
                <c:pt idx="128">
                  <c:v>2.6619883255426299E-2</c:v>
                </c:pt>
                <c:pt idx="129">
                  <c:v>2.3441071576588202E-2</c:v>
                </c:pt>
                <c:pt idx="130">
                  <c:v>2.35024431075814E-2</c:v>
                </c:pt>
                <c:pt idx="131">
                  <c:v>2.6945965699477201E-2</c:v>
                </c:pt>
                <c:pt idx="132">
                  <c:v>2.8395962574299102E-2</c:v>
                </c:pt>
                <c:pt idx="133">
                  <c:v>2.62413508241294E-2</c:v>
                </c:pt>
                <c:pt idx="134">
                  <c:v>2.6810891440726702E-2</c:v>
                </c:pt>
                <c:pt idx="135">
                  <c:v>2.1486608443202802E-2</c:v>
                </c:pt>
                <c:pt idx="136">
                  <c:v>2.12551255505832E-2</c:v>
                </c:pt>
                <c:pt idx="137">
                  <c:v>1.8628726338985001E-2</c:v>
                </c:pt>
                <c:pt idx="138">
                  <c:v>1.95702401804531E-2</c:v>
                </c:pt>
                <c:pt idx="139">
                  <c:v>2.0060399033645999E-2</c:v>
                </c:pt>
                <c:pt idx="140">
                  <c:v>2.0635813120515299E-2</c:v>
                </c:pt>
                <c:pt idx="141">
                  <c:v>1.1898976005623301E-2</c:v>
                </c:pt>
                <c:pt idx="142">
                  <c:v>1.49111548233751E-2</c:v>
                </c:pt>
                <c:pt idx="143">
                  <c:v>1.5533637231413801E-2</c:v>
                </c:pt>
                <c:pt idx="144">
                  <c:v>1.8867974246161202E-2</c:v>
                </c:pt>
                <c:pt idx="145">
                  <c:v>1.8826318613271501E-2</c:v>
                </c:pt>
                <c:pt idx="146">
                  <c:v>1.9025130736457199E-2</c:v>
                </c:pt>
                <c:pt idx="147">
                  <c:v>2.0164461502949E-2</c:v>
                </c:pt>
                <c:pt idx="148">
                  <c:v>2.0828472151517698E-2</c:v>
                </c:pt>
                <c:pt idx="149">
                  <c:v>2.1755795966846798E-2</c:v>
                </c:pt>
                <c:pt idx="150">
                  <c:v>2.2325780732527799E-2</c:v>
                </c:pt>
                <c:pt idx="151">
                  <c:v>2.30707989494938E-2</c:v>
                </c:pt>
                <c:pt idx="152">
                  <c:v>2.4678862478507899E-2</c:v>
                </c:pt>
                <c:pt idx="153">
                  <c:v>2.4634513460997098E-2</c:v>
                </c:pt>
                <c:pt idx="154">
                  <c:v>2.8150244614687701E-2</c:v>
                </c:pt>
                <c:pt idx="155">
                  <c:v>2.77991500119689E-2</c:v>
                </c:pt>
                <c:pt idx="156">
                  <c:v>2.8057568413956301E-2</c:v>
                </c:pt>
                <c:pt idx="157">
                  <c:v>2.84570628252005E-2</c:v>
                </c:pt>
                <c:pt idx="158">
                  <c:v>2.99353137380826E-2</c:v>
                </c:pt>
                <c:pt idx="159">
                  <c:v>2.9943508012657102E-2</c:v>
                </c:pt>
                <c:pt idx="160">
                  <c:v>2.95858430963011E-2</c:v>
                </c:pt>
                <c:pt idx="161">
                  <c:v>3.0312961311178499E-2</c:v>
                </c:pt>
                <c:pt idx="162">
                  <c:v>3.1604221995097603E-2</c:v>
                </c:pt>
                <c:pt idx="163">
                  <c:v>3.1349911049073101E-2</c:v>
                </c:pt>
                <c:pt idx="164">
                  <c:v>2.2630571296417601E-2</c:v>
                </c:pt>
                <c:pt idx="165">
                  <c:v>2.2588623005407898E-2</c:v>
                </c:pt>
                <c:pt idx="166">
                  <c:v>2.25275372593483E-2</c:v>
                </c:pt>
                <c:pt idx="167">
                  <c:v>2.25275372593483E-2</c:v>
                </c:pt>
                <c:pt idx="168">
                  <c:v>2.05709149233896E-2</c:v>
                </c:pt>
                <c:pt idx="169">
                  <c:v>2.05213374458619E-2</c:v>
                </c:pt>
                <c:pt idx="170">
                  <c:v>2.2995517170169601E-2</c:v>
                </c:pt>
                <c:pt idx="171">
                  <c:v>2.2995517170169601E-2</c:v>
                </c:pt>
                <c:pt idx="172">
                  <c:v>2.3072515364392001E-2</c:v>
                </c:pt>
                <c:pt idx="173">
                  <c:v>2.5022978214028699E-3</c:v>
                </c:pt>
                <c:pt idx="174">
                  <c:v>2.6425273453742899E-3</c:v>
                </c:pt>
                <c:pt idx="175">
                  <c:v>-9.5846174055836203E-2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1F-411E-B758-75099016C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3238848"/>
        <c:axId val="1293252576"/>
      </c:lineChart>
      <c:lineChart>
        <c:grouping val="standard"/>
        <c:varyColors val="0"/>
        <c:ser>
          <c:idx val="2"/>
          <c:order val="2"/>
          <c:tx>
            <c:strRef>
              <c:f>'macro_df - 1980'!$C$1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'macro_df - 1980'!$A$2:$A$177</c:f>
              <c:numCache>
                <c:formatCode>m/d/yyyy</c:formatCode>
                <c:ptCount val="176"/>
                <c:pt idx="0">
                  <c:v>36558</c:v>
                </c:pt>
                <c:pt idx="1">
                  <c:v>36606</c:v>
                </c:pt>
                <c:pt idx="2">
                  <c:v>36662</c:v>
                </c:pt>
                <c:pt idx="3">
                  <c:v>36705</c:v>
                </c:pt>
                <c:pt idx="4">
                  <c:v>36760</c:v>
                </c:pt>
                <c:pt idx="5">
                  <c:v>36802</c:v>
                </c:pt>
                <c:pt idx="6">
                  <c:v>36845</c:v>
                </c:pt>
                <c:pt idx="7">
                  <c:v>36879</c:v>
                </c:pt>
                <c:pt idx="8">
                  <c:v>36894</c:v>
                </c:pt>
                <c:pt idx="9">
                  <c:v>36922</c:v>
                </c:pt>
                <c:pt idx="10">
                  <c:v>36970</c:v>
                </c:pt>
                <c:pt idx="11">
                  <c:v>36999</c:v>
                </c:pt>
                <c:pt idx="12">
                  <c:v>37026</c:v>
                </c:pt>
                <c:pt idx="13">
                  <c:v>37069</c:v>
                </c:pt>
                <c:pt idx="14">
                  <c:v>37124</c:v>
                </c:pt>
                <c:pt idx="15">
                  <c:v>37151</c:v>
                </c:pt>
                <c:pt idx="16">
                  <c:v>37166</c:v>
                </c:pt>
                <c:pt idx="17">
                  <c:v>37201</c:v>
                </c:pt>
                <c:pt idx="18">
                  <c:v>37236</c:v>
                </c:pt>
                <c:pt idx="19">
                  <c:v>37286</c:v>
                </c:pt>
                <c:pt idx="20">
                  <c:v>37334</c:v>
                </c:pt>
                <c:pt idx="21">
                  <c:v>37383</c:v>
                </c:pt>
                <c:pt idx="22">
                  <c:v>37433</c:v>
                </c:pt>
                <c:pt idx="23">
                  <c:v>37481</c:v>
                </c:pt>
                <c:pt idx="24">
                  <c:v>37523</c:v>
                </c:pt>
                <c:pt idx="25">
                  <c:v>37566</c:v>
                </c:pt>
                <c:pt idx="26">
                  <c:v>37600</c:v>
                </c:pt>
                <c:pt idx="27">
                  <c:v>37650</c:v>
                </c:pt>
                <c:pt idx="28">
                  <c:v>37698</c:v>
                </c:pt>
                <c:pt idx="29">
                  <c:v>37747</c:v>
                </c:pt>
                <c:pt idx="30">
                  <c:v>37797</c:v>
                </c:pt>
                <c:pt idx="31">
                  <c:v>37845</c:v>
                </c:pt>
                <c:pt idx="32">
                  <c:v>37880</c:v>
                </c:pt>
                <c:pt idx="33">
                  <c:v>37922</c:v>
                </c:pt>
                <c:pt idx="34">
                  <c:v>37964</c:v>
                </c:pt>
                <c:pt idx="35">
                  <c:v>38014</c:v>
                </c:pt>
                <c:pt idx="36">
                  <c:v>38062</c:v>
                </c:pt>
                <c:pt idx="37">
                  <c:v>38111</c:v>
                </c:pt>
                <c:pt idx="38">
                  <c:v>38168</c:v>
                </c:pt>
                <c:pt idx="39">
                  <c:v>38209</c:v>
                </c:pt>
                <c:pt idx="40">
                  <c:v>38251</c:v>
                </c:pt>
                <c:pt idx="41">
                  <c:v>38301</c:v>
                </c:pt>
                <c:pt idx="42">
                  <c:v>38335</c:v>
                </c:pt>
                <c:pt idx="43">
                  <c:v>38385</c:v>
                </c:pt>
                <c:pt idx="44">
                  <c:v>38433</c:v>
                </c:pt>
                <c:pt idx="45">
                  <c:v>38475</c:v>
                </c:pt>
                <c:pt idx="46">
                  <c:v>38533</c:v>
                </c:pt>
                <c:pt idx="47">
                  <c:v>38573</c:v>
                </c:pt>
                <c:pt idx="48">
                  <c:v>38615</c:v>
                </c:pt>
                <c:pt idx="49">
                  <c:v>38657</c:v>
                </c:pt>
                <c:pt idx="50">
                  <c:v>38699</c:v>
                </c:pt>
                <c:pt idx="51">
                  <c:v>38748</c:v>
                </c:pt>
                <c:pt idx="52">
                  <c:v>38804</c:v>
                </c:pt>
                <c:pt idx="53">
                  <c:v>38847</c:v>
                </c:pt>
                <c:pt idx="54">
                  <c:v>38897</c:v>
                </c:pt>
                <c:pt idx="55">
                  <c:v>38937</c:v>
                </c:pt>
                <c:pt idx="56">
                  <c:v>38980</c:v>
                </c:pt>
                <c:pt idx="57">
                  <c:v>39015</c:v>
                </c:pt>
                <c:pt idx="58">
                  <c:v>39063</c:v>
                </c:pt>
                <c:pt idx="59">
                  <c:v>39113</c:v>
                </c:pt>
                <c:pt idx="60">
                  <c:v>39162</c:v>
                </c:pt>
                <c:pt idx="61">
                  <c:v>39211</c:v>
                </c:pt>
                <c:pt idx="62">
                  <c:v>39261</c:v>
                </c:pt>
                <c:pt idx="63">
                  <c:v>39301</c:v>
                </c:pt>
                <c:pt idx="64">
                  <c:v>39304</c:v>
                </c:pt>
                <c:pt idx="65">
                  <c:v>39310</c:v>
                </c:pt>
                <c:pt idx="66">
                  <c:v>39343</c:v>
                </c:pt>
                <c:pt idx="67">
                  <c:v>39386</c:v>
                </c:pt>
                <c:pt idx="68">
                  <c:v>39427</c:v>
                </c:pt>
                <c:pt idx="69">
                  <c:v>39468</c:v>
                </c:pt>
                <c:pt idx="70">
                  <c:v>39477</c:v>
                </c:pt>
                <c:pt idx="71">
                  <c:v>39517</c:v>
                </c:pt>
                <c:pt idx="72">
                  <c:v>39525</c:v>
                </c:pt>
                <c:pt idx="73">
                  <c:v>39568</c:v>
                </c:pt>
                <c:pt idx="74">
                  <c:v>39624</c:v>
                </c:pt>
                <c:pt idx="75">
                  <c:v>39665</c:v>
                </c:pt>
                <c:pt idx="76">
                  <c:v>39728</c:v>
                </c:pt>
                <c:pt idx="77">
                  <c:v>39750</c:v>
                </c:pt>
                <c:pt idx="78">
                  <c:v>39798</c:v>
                </c:pt>
                <c:pt idx="79">
                  <c:v>39841</c:v>
                </c:pt>
                <c:pt idx="80">
                  <c:v>39890</c:v>
                </c:pt>
                <c:pt idx="81">
                  <c:v>39932</c:v>
                </c:pt>
                <c:pt idx="82">
                  <c:v>39988</c:v>
                </c:pt>
                <c:pt idx="83">
                  <c:v>40037</c:v>
                </c:pt>
                <c:pt idx="84">
                  <c:v>40079</c:v>
                </c:pt>
                <c:pt idx="85">
                  <c:v>40121</c:v>
                </c:pt>
                <c:pt idx="86">
                  <c:v>40163</c:v>
                </c:pt>
                <c:pt idx="87">
                  <c:v>40205</c:v>
                </c:pt>
                <c:pt idx="88">
                  <c:v>40253</c:v>
                </c:pt>
                <c:pt idx="89">
                  <c:v>40296</c:v>
                </c:pt>
                <c:pt idx="90">
                  <c:v>40307</c:v>
                </c:pt>
                <c:pt idx="91">
                  <c:v>40352</c:v>
                </c:pt>
                <c:pt idx="92">
                  <c:v>40400</c:v>
                </c:pt>
                <c:pt idx="93">
                  <c:v>40442</c:v>
                </c:pt>
                <c:pt idx="94">
                  <c:v>40485</c:v>
                </c:pt>
                <c:pt idx="95">
                  <c:v>40526</c:v>
                </c:pt>
                <c:pt idx="96">
                  <c:v>40569</c:v>
                </c:pt>
                <c:pt idx="97">
                  <c:v>40617</c:v>
                </c:pt>
                <c:pt idx="98">
                  <c:v>40660</c:v>
                </c:pt>
                <c:pt idx="99">
                  <c:v>40716</c:v>
                </c:pt>
                <c:pt idx="100">
                  <c:v>40764</c:v>
                </c:pt>
                <c:pt idx="101">
                  <c:v>40807</c:v>
                </c:pt>
                <c:pt idx="102">
                  <c:v>40849</c:v>
                </c:pt>
                <c:pt idx="103">
                  <c:v>40890</c:v>
                </c:pt>
                <c:pt idx="104">
                  <c:v>40933</c:v>
                </c:pt>
                <c:pt idx="105">
                  <c:v>40981</c:v>
                </c:pt>
                <c:pt idx="106">
                  <c:v>41024</c:v>
                </c:pt>
                <c:pt idx="107">
                  <c:v>41080</c:v>
                </c:pt>
                <c:pt idx="108">
                  <c:v>41122</c:v>
                </c:pt>
                <c:pt idx="109">
                  <c:v>41165</c:v>
                </c:pt>
                <c:pt idx="110">
                  <c:v>41206</c:v>
                </c:pt>
                <c:pt idx="111">
                  <c:v>41255</c:v>
                </c:pt>
                <c:pt idx="112">
                  <c:v>41304</c:v>
                </c:pt>
                <c:pt idx="113">
                  <c:v>41353</c:v>
                </c:pt>
                <c:pt idx="114">
                  <c:v>41395</c:v>
                </c:pt>
                <c:pt idx="115">
                  <c:v>41444</c:v>
                </c:pt>
                <c:pt idx="116">
                  <c:v>41486</c:v>
                </c:pt>
                <c:pt idx="117">
                  <c:v>41535</c:v>
                </c:pt>
                <c:pt idx="118">
                  <c:v>41577</c:v>
                </c:pt>
                <c:pt idx="119">
                  <c:v>41626</c:v>
                </c:pt>
                <c:pt idx="120">
                  <c:v>41668</c:v>
                </c:pt>
                <c:pt idx="121">
                  <c:v>41717</c:v>
                </c:pt>
                <c:pt idx="122">
                  <c:v>41759</c:v>
                </c:pt>
                <c:pt idx="123">
                  <c:v>41808</c:v>
                </c:pt>
                <c:pt idx="124">
                  <c:v>41850</c:v>
                </c:pt>
                <c:pt idx="125">
                  <c:v>41899</c:v>
                </c:pt>
                <c:pt idx="126">
                  <c:v>41941</c:v>
                </c:pt>
                <c:pt idx="127">
                  <c:v>41990</c:v>
                </c:pt>
                <c:pt idx="128">
                  <c:v>42032</c:v>
                </c:pt>
                <c:pt idx="129">
                  <c:v>42081</c:v>
                </c:pt>
                <c:pt idx="130">
                  <c:v>42123</c:v>
                </c:pt>
                <c:pt idx="131">
                  <c:v>42172</c:v>
                </c:pt>
                <c:pt idx="132">
                  <c:v>42214</c:v>
                </c:pt>
                <c:pt idx="133">
                  <c:v>42264</c:v>
                </c:pt>
                <c:pt idx="134">
                  <c:v>42305</c:v>
                </c:pt>
                <c:pt idx="135">
                  <c:v>42354</c:v>
                </c:pt>
                <c:pt idx="136">
                  <c:v>42396</c:v>
                </c:pt>
                <c:pt idx="137">
                  <c:v>42445</c:v>
                </c:pt>
                <c:pt idx="138">
                  <c:v>42487</c:v>
                </c:pt>
                <c:pt idx="139">
                  <c:v>42536</c:v>
                </c:pt>
                <c:pt idx="140">
                  <c:v>42578</c:v>
                </c:pt>
                <c:pt idx="141">
                  <c:v>42634</c:v>
                </c:pt>
                <c:pt idx="142">
                  <c:v>42676</c:v>
                </c:pt>
                <c:pt idx="143">
                  <c:v>42718</c:v>
                </c:pt>
                <c:pt idx="144">
                  <c:v>42767</c:v>
                </c:pt>
                <c:pt idx="145">
                  <c:v>42809</c:v>
                </c:pt>
                <c:pt idx="146">
                  <c:v>42858</c:v>
                </c:pt>
                <c:pt idx="147">
                  <c:v>42900</c:v>
                </c:pt>
                <c:pt idx="148">
                  <c:v>42942</c:v>
                </c:pt>
                <c:pt idx="149">
                  <c:v>42998</c:v>
                </c:pt>
                <c:pt idx="150">
                  <c:v>43040</c:v>
                </c:pt>
                <c:pt idx="151">
                  <c:v>43082</c:v>
                </c:pt>
                <c:pt idx="152">
                  <c:v>43131</c:v>
                </c:pt>
                <c:pt idx="153">
                  <c:v>43180</c:v>
                </c:pt>
                <c:pt idx="154">
                  <c:v>43222</c:v>
                </c:pt>
                <c:pt idx="155">
                  <c:v>43264</c:v>
                </c:pt>
                <c:pt idx="156">
                  <c:v>43313</c:v>
                </c:pt>
                <c:pt idx="157">
                  <c:v>43369</c:v>
                </c:pt>
                <c:pt idx="158">
                  <c:v>43412</c:v>
                </c:pt>
                <c:pt idx="159">
                  <c:v>43453</c:v>
                </c:pt>
                <c:pt idx="160">
                  <c:v>43495</c:v>
                </c:pt>
                <c:pt idx="161">
                  <c:v>43544</c:v>
                </c:pt>
                <c:pt idx="162">
                  <c:v>43586</c:v>
                </c:pt>
                <c:pt idx="163">
                  <c:v>43635</c:v>
                </c:pt>
                <c:pt idx="164">
                  <c:v>43677</c:v>
                </c:pt>
                <c:pt idx="165">
                  <c:v>43726</c:v>
                </c:pt>
                <c:pt idx="166">
                  <c:v>43742</c:v>
                </c:pt>
                <c:pt idx="167">
                  <c:v>43768</c:v>
                </c:pt>
                <c:pt idx="168">
                  <c:v>43810</c:v>
                </c:pt>
                <c:pt idx="169">
                  <c:v>43859</c:v>
                </c:pt>
                <c:pt idx="170">
                  <c:v>43893</c:v>
                </c:pt>
                <c:pt idx="171">
                  <c:v>43905</c:v>
                </c:pt>
                <c:pt idx="172">
                  <c:v>43950</c:v>
                </c:pt>
                <c:pt idx="173">
                  <c:v>43992</c:v>
                </c:pt>
                <c:pt idx="174">
                  <c:v>44041</c:v>
                </c:pt>
                <c:pt idx="175">
                  <c:v>44090</c:v>
                </c:pt>
              </c:numCache>
            </c:numRef>
          </c:cat>
          <c:val>
            <c:numRef>
              <c:f>'macro_df - 1980'!$C$2:$C$177</c:f>
              <c:numCache>
                <c:formatCode>General</c:formatCode>
                <c:ptCount val="176"/>
                <c:pt idx="0">
                  <c:v>4.2463507021433697</c:v>
                </c:pt>
                <c:pt idx="1">
                  <c:v>4.5235125646710799</c:v>
                </c:pt>
                <c:pt idx="2">
                  <c:v>5.03578966688079</c:v>
                </c:pt>
                <c:pt idx="3">
                  <c:v>5.0369367715885103</c:v>
                </c:pt>
                <c:pt idx="4">
                  <c:v>5.9841515620730297</c:v>
                </c:pt>
                <c:pt idx="5">
                  <c:v>6.0991438200200196</c:v>
                </c:pt>
                <c:pt idx="6">
                  <c:v>5.3493229131577298</c:v>
                </c:pt>
                <c:pt idx="7">
                  <c:v>5.2516337667587498</c:v>
                </c:pt>
                <c:pt idx="8">
                  <c:v>5.2067192166902503</c:v>
                </c:pt>
                <c:pt idx="9">
                  <c:v>5.2067192166902503</c:v>
                </c:pt>
                <c:pt idx="10">
                  <c:v>3.4136568289648901</c:v>
                </c:pt>
                <c:pt idx="11">
                  <c:v>3.4081527063770798</c:v>
                </c:pt>
                <c:pt idx="12">
                  <c:v>2.6991448900106598</c:v>
                </c:pt>
                <c:pt idx="13">
                  <c:v>2.53160425596728</c:v>
                </c:pt>
                <c:pt idx="14">
                  <c:v>1.3240297310767799</c:v>
                </c:pt>
                <c:pt idx="15">
                  <c:v>1.18100851626324</c:v>
                </c:pt>
                <c:pt idx="16">
                  <c:v>1.21676381996664</c:v>
                </c:pt>
                <c:pt idx="17">
                  <c:v>0.79156812561418599</c:v>
                </c:pt>
                <c:pt idx="18">
                  <c:v>0.61230440276021703</c:v>
                </c:pt>
                <c:pt idx="19">
                  <c:v>0.54319067828640299</c:v>
                </c:pt>
                <c:pt idx="20">
                  <c:v>0.41702941777105301</c:v>
                </c:pt>
                <c:pt idx="21">
                  <c:v>1.5812309175638799</c:v>
                </c:pt>
                <c:pt idx="22">
                  <c:v>1.5190958273072901</c:v>
                </c:pt>
                <c:pt idx="23">
                  <c:v>2.1189805397526298</c:v>
                </c:pt>
                <c:pt idx="24">
                  <c:v>2.13747266971968</c:v>
                </c:pt>
                <c:pt idx="25">
                  <c:v>3.0349211878429099</c:v>
                </c:pt>
                <c:pt idx="26">
                  <c:v>3.23957154053819</c:v>
                </c:pt>
                <c:pt idx="27">
                  <c:v>3.2569885918314099</c:v>
                </c:pt>
                <c:pt idx="28">
                  <c:v>2.9268661880460201</c:v>
                </c:pt>
                <c:pt idx="29">
                  <c:v>2.05912508544086</c:v>
                </c:pt>
                <c:pt idx="30">
                  <c:v>2.13281784005467</c:v>
                </c:pt>
                <c:pt idx="31">
                  <c:v>2.2965376261658399</c:v>
                </c:pt>
                <c:pt idx="32">
                  <c:v>2.4817937907244101</c:v>
                </c:pt>
                <c:pt idx="33">
                  <c:v>2.5233167241599501</c:v>
                </c:pt>
                <c:pt idx="34">
                  <c:v>3.5379944336678699</c:v>
                </c:pt>
                <c:pt idx="35">
                  <c:v>3.6007661624738398</c:v>
                </c:pt>
                <c:pt idx="36">
                  <c:v>4.3146208959924497</c:v>
                </c:pt>
                <c:pt idx="37">
                  <c:v>4.8793387134686199</c:v>
                </c:pt>
                <c:pt idx="38">
                  <c:v>4.8156781321006097</c:v>
                </c:pt>
                <c:pt idx="39">
                  <c:v>4.7689406458386001</c:v>
                </c:pt>
                <c:pt idx="40">
                  <c:v>4.7047844936524204</c:v>
                </c:pt>
                <c:pt idx="41">
                  <c:v>3.9206324956076699</c:v>
                </c:pt>
                <c:pt idx="42">
                  <c:v>3.9807883278588401</c:v>
                </c:pt>
                <c:pt idx="43">
                  <c:v>3.7332123583505799</c:v>
                </c:pt>
                <c:pt idx="44">
                  <c:v>3.8995529596340299</c:v>
                </c:pt>
                <c:pt idx="45">
                  <c:v>3.5587754148165498</c:v>
                </c:pt>
                <c:pt idx="46">
                  <c:v>3.7270390278102399</c:v>
                </c:pt>
                <c:pt idx="47">
                  <c:v>3.6238450687119799</c:v>
                </c:pt>
                <c:pt idx="48">
                  <c:v>3.5920815388495901</c:v>
                </c:pt>
                <c:pt idx="49">
                  <c:v>3.5554034175540599</c:v>
                </c:pt>
                <c:pt idx="50">
                  <c:v>3.6747495119762399</c:v>
                </c:pt>
                <c:pt idx="51">
                  <c:v>3.0870598599627299</c:v>
                </c:pt>
                <c:pt idx="52">
                  <c:v>3.2164520835818702</c:v>
                </c:pt>
                <c:pt idx="53">
                  <c:v>3.47385742729083</c:v>
                </c:pt>
                <c:pt idx="54">
                  <c:v>3.5947742129044702</c:v>
                </c:pt>
                <c:pt idx="55">
                  <c:v>3.4857932338344599</c:v>
                </c:pt>
                <c:pt idx="56">
                  <c:v>3.59759312112564</c:v>
                </c:pt>
                <c:pt idx="57">
                  <c:v>3.51124361468124</c:v>
                </c:pt>
                <c:pt idx="58">
                  <c:v>3.0175167115005599</c:v>
                </c:pt>
                <c:pt idx="59">
                  <c:v>2.95453932038397</c:v>
                </c:pt>
                <c:pt idx="60">
                  <c:v>3.0697432773786701</c:v>
                </c:pt>
                <c:pt idx="61">
                  <c:v>2.05630765967976</c:v>
                </c:pt>
                <c:pt idx="62">
                  <c:v>1.9025485136615901</c:v>
                </c:pt>
                <c:pt idx="63">
                  <c:v>1.7794758859791</c:v>
                </c:pt>
                <c:pt idx="64">
                  <c:v>1.7794758859791</c:v>
                </c:pt>
                <c:pt idx="65">
                  <c:v>1.7794758859791</c:v>
                </c:pt>
                <c:pt idx="66">
                  <c:v>1.9201004714018901</c:v>
                </c:pt>
                <c:pt idx="67">
                  <c:v>1.88737651127207</c:v>
                </c:pt>
                <c:pt idx="68">
                  <c:v>2.84562527014032</c:v>
                </c:pt>
                <c:pt idx="69">
                  <c:v>2.84209690650717</c:v>
                </c:pt>
                <c:pt idx="70">
                  <c:v>2.84209690650717</c:v>
                </c:pt>
                <c:pt idx="71">
                  <c:v>2.4711508928963202</c:v>
                </c:pt>
                <c:pt idx="72">
                  <c:v>2.4711508928963202</c:v>
                </c:pt>
                <c:pt idx="73">
                  <c:v>2.4588653415822099</c:v>
                </c:pt>
                <c:pt idx="74">
                  <c:v>2.5349175472723</c:v>
                </c:pt>
                <c:pt idx="75">
                  <c:v>1.8204918460762001</c:v>
                </c:pt>
                <c:pt idx="76">
                  <c:v>2.0537097307551702</c:v>
                </c:pt>
                <c:pt idx="77">
                  <c:v>2.0537097307551702</c:v>
                </c:pt>
                <c:pt idx="78">
                  <c:v>0.74490138228234404</c:v>
                </c:pt>
                <c:pt idx="79">
                  <c:v>0.745761545541334</c:v>
                </c:pt>
                <c:pt idx="80">
                  <c:v>-0.82353042415689803</c:v>
                </c:pt>
                <c:pt idx="81">
                  <c:v>-0.84848589155558896</c:v>
                </c:pt>
                <c:pt idx="82">
                  <c:v>-2.50987463506782</c:v>
                </c:pt>
                <c:pt idx="83">
                  <c:v>-3.8977883461420801</c:v>
                </c:pt>
                <c:pt idx="84">
                  <c:v>-3.8970429285964401</c:v>
                </c:pt>
                <c:pt idx="85">
                  <c:v>-2.3310268225687798</c:v>
                </c:pt>
                <c:pt idx="86">
                  <c:v>-2.5088933251279601</c:v>
                </c:pt>
                <c:pt idx="87">
                  <c:v>-2.6387283670804398</c:v>
                </c:pt>
                <c:pt idx="88">
                  <c:v>0.14609759623799201</c:v>
                </c:pt>
                <c:pt idx="89">
                  <c:v>5.7830298510872499E-2</c:v>
                </c:pt>
                <c:pt idx="90">
                  <c:v>2.5476967830782802</c:v>
                </c:pt>
                <c:pt idx="91">
                  <c:v>2.49740820400143</c:v>
                </c:pt>
                <c:pt idx="92">
                  <c:v>3.1733021077283299</c:v>
                </c:pt>
                <c:pt idx="93">
                  <c:v>2.97814207650273</c:v>
                </c:pt>
                <c:pt idx="94">
                  <c:v>3.1094488678775898</c:v>
                </c:pt>
                <c:pt idx="95">
                  <c:v>3.23930082109977</c:v>
                </c:pt>
                <c:pt idx="96">
                  <c:v>3.2478539437671099</c:v>
                </c:pt>
                <c:pt idx="97">
                  <c:v>2.69682771334204</c:v>
                </c:pt>
                <c:pt idx="98">
                  <c:v>2.7782471772025499</c:v>
                </c:pt>
                <c:pt idx="99">
                  <c:v>2.3069077845769801</c:v>
                </c:pt>
                <c:pt idx="100">
                  <c:v>1.62040050541792</c:v>
                </c:pt>
                <c:pt idx="101">
                  <c:v>1.54688517057855</c:v>
                </c:pt>
                <c:pt idx="102">
                  <c:v>1.6225760297117</c:v>
                </c:pt>
                <c:pt idx="103">
                  <c:v>1.5084173034186601</c:v>
                </c:pt>
                <c:pt idx="104">
                  <c:v>1.46123169655088</c:v>
                </c:pt>
                <c:pt idx="105">
                  <c:v>1.6177238368353599</c:v>
                </c:pt>
                <c:pt idx="106">
                  <c:v>1.6109139610020999</c:v>
                </c:pt>
                <c:pt idx="107">
                  <c:v>1.9889778422878901</c:v>
                </c:pt>
                <c:pt idx="108">
                  <c:v>2.2111318009453602</c:v>
                </c:pt>
                <c:pt idx="109">
                  <c:v>2.2601340399707399</c:v>
                </c:pt>
                <c:pt idx="110">
                  <c:v>2.13951314390826</c:v>
                </c:pt>
                <c:pt idx="111">
                  <c:v>2.4889343122740799</c:v>
                </c:pt>
                <c:pt idx="112">
                  <c:v>2.5971488475903501</c:v>
                </c:pt>
                <c:pt idx="113">
                  <c:v>1.60553530243284</c:v>
                </c:pt>
                <c:pt idx="114">
                  <c:v>1.8043297992063001</c:v>
                </c:pt>
                <c:pt idx="115">
                  <c:v>1.77545459930108</c:v>
                </c:pt>
                <c:pt idx="116">
                  <c:v>1.62367470236333</c:v>
                </c:pt>
                <c:pt idx="117">
                  <c:v>1.64185199349222</c:v>
                </c:pt>
                <c:pt idx="118">
                  <c:v>1.6334255916306299</c:v>
                </c:pt>
                <c:pt idx="119">
                  <c:v>1.83468520664349</c:v>
                </c:pt>
                <c:pt idx="120">
                  <c:v>1.9653662932921201</c:v>
                </c:pt>
                <c:pt idx="121">
                  <c:v>2.5309531776879601</c:v>
                </c:pt>
                <c:pt idx="122">
                  <c:v>2.5914437952070699</c:v>
                </c:pt>
                <c:pt idx="123">
                  <c:v>2.0469843877334899</c:v>
                </c:pt>
                <c:pt idx="124">
                  <c:v>1.54197601370646</c:v>
                </c:pt>
                <c:pt idx="125">
                  <c:v>2.4842054002793601</c:v>
                </c:pt>
                <c:pt idx="126">
                  <c:v>2.5873668832417001</c:v>
                </c:pt>
                <c:pt idx="127">
                  <c:v>2.4347429324647201</c:v>
                </c:pt>
                <c:pt idx="128">
                  <c:v>2.6977357270958602</c:v>
                </c:pt>
                <c:pt idx="129">
                  <c:v>2.3717972882974498</c:v>
                </c:pt>
                <c:pt idx="130">
                  <c:v>2.3780801950214201</c:v>
                </c:pt>
                <c:pt idx="131">
                  <c:v>2.7312291162667202</c:v>
                </c:pt>
                <c:pt idx="132">
                  <c:v>2.8802971253876701</c:v>
                </c:pt>
                <c:pt idx="133">
                  <c:v>2.6588686601892801</c:v>
                </c:pt>
                <c:pt idx="134">
                  <c:v>2.7173537087696098</c:v>
                </c:pt>
                <c:pt idx="135">
                  <c:v>2.1719107836303801</c:v>
                </c:pt>
                <c:pt idx="136">
                  <c:v>2.1482624713731</c:v>
                </c:pt>
                <c:pt idx="137">
                  <c:v>1.88033235508995</c:v>
                </c:pt>
                <c:pt idx="138">
                  <c:v>1.9762992681748801</c:v>
                </c:pt>
                <c:pt idx="139">
                  <c:v>2.0262961062723601</c:v>
                </c:pt>
                <c:pt idx="140">
                  <c:v>2.0850203680465702</c:v>
                </c:pt>
                <c:pt idx="141">
                  <c:v>1.1970050445212499</c:v>
                </c:pt>
                <c:pt idx="142">
                  <c:v>1.50228807224593</c:v>
                </c:pt>
                <c:pt idx="143">
                  <c:v>1.5654911303015999</c:v>
                </c:pt>
                <c:pt idx="144">
                  <c:v>1.9047099274136201</c:v>
                </c:pt>
                <c:pt idx="145">
                  <c:v>1.9004651106381001</c:v>
                </c:pt>
                <c:pt idx="146">
                  <c:v>1.9207261724659599</c:v>
                </c:pt>
                <c:pt idx="147">
                  <c:v>2.0369137670196502</c:v>
                </c:pt>
                <c:pt idx="148">
                  <c:v>2.1046898638426499</c:v>
                </c:pt>
                <c:pt idx="149">
                  <c:v>2.1994178893989802</c:v>
                </c:pt>
                <c:pt idx="150">
                  <c:v>2.2576866052200599</c:v>
                </c:pt>
                <c:pt idx="151">
                  <c:v>2.3338988307887001</c:v>
                </c:pt>
                <c:pt idx="152">
                  <c:v>2.4985906232234498</c:v>
                </c:pt>
                <c:pt idx="153">
                  <c:v>2.4940450122304401</c:v>
                </c:pt>
                <c:pt idx="154">
                  <c:v>2.8550206942574099</c:v>
                </c:pt>
                <c:pt idx="155">
                  <c:v>2.81891519022387</c:v>
                </c:pt>
                <c:pt idx="156">
                  <c:v>2.8454889234043499</c:v>
                </c:pt>
                <c:pt idx="157">
                  <c:v>2.8865833293970802</c:v>
                </c:pt>
                <c:pt idx="158">
                  <c:v>3.0387879857465698</c:v>
                </c:pt>
                <c:pt idx="159">
                  <c:v>3.0396323173265198</c:v>
                </c:pt>
                <c:pt idx="160">
                  <c:v>3.00278524569746</c:v>
                </c:pt>
                <c:pt idx="161">
                  <c:v>3.0777076824659302</c:v>
                </c:pt>
                <c:pt idx="162">
                  <c:v>3.2108938443064998</c:v>
                </c:pt>
                <c:pt idx="163">
                  <c:v>3.1846495215036099</c:v>
                </c:pt>
                <c:pt idx="164">
                  <c:v>2.2888585333959601</c:v>
                </c:pt>
                <c:pt idx="165">
                  <c:v>2.28456778058661</c:v>
                </c:pt>
                <c:pt idx="166">
                  <c:v>2.2783198422852702</c:v>
                </c:pt>
                <c:pt idx="167">
                  <c:v>2.2783198422852702</c:v>
                </c:pt>
                <c:pt idx="168">
                  <c:v>2.0783954492460199</c:v>
                </c:pt>
                <c:pt idx="169">
                  <c:v>2.0733347853381598</c:v>
                </c:pt>
                <c:pt idx="170">
                  <c:v>2.3261952427731001</c:v>
                </c:pt>
                <c:pt idx="171">
                  <c:v>2.3261952427731001</c:v>
                </c:pt>
                <c:pt idx="172">
                  <c:v>2.3340744783679899</c:v>
                </c:pt>
                <c:pt idx="173">
                  <c:v>0.25054311815839803</c:v>
                </c:pt>
                <c:pt idx="174">
                  <c:v>0.264602189823261</c:v>
                </c:pt>
                <c:pt idx="175">
                  <c:v>-9.1396227847503599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1F-411E-B758-75099016C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3260064"/>
        <c:axId val="1293250496"/>
      </c:lineChart>
      <c:dateAx>
        <c:axId val="1293238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252576"/>
        <c:crosses val="autoZero"/>
        <c:auto val="1"/>
        <c:lblOffset val="100"/>
        <c:baseTimeUnit val="days"/>
      </c:dateAx>
      <c:valAx>
        <c:axId val="1293252576"/>
        <c:scaling>
          <c:orientation val="minMax"/>
          <c:min val="-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238848"/>
        <c:crosses val="autoZero"/>
        <c:crossBetween val="between"/>
      </c:valAx>
      <c:valAx>
        <c:axId val="1293250496"/>
        <c:scaling>
          <c:orientation val="minMax"/>
          <c:min val="-6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260064"/>
        <c:crosses val="max"/>
        <c:crossBetween val="between"/>
      </c:valAx>
      <c:dateAx>
        <c:axId val="129326006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29325049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30A5-93D2-403C-871F-6E993C523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5017E-C019-4649-98BC-F1D385FC8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E7AA-C4EE-47B9-A43B-F124E2BF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1718-4CE7-4237-8BA5-3D939B5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48081-3142-41BC-A490-BA5D3DF2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3C30-0A21-4901-9851-00E617C5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0B93-F1B9-4882-A235-8564B484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A198-D242-4CCC-8AB1-01C864CB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DCAC-FE56-4345-8D27-B32ED972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699F-56C8-4898-A259-C14F7F5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5DAFA-A9B1-42D5-B099-036F6329A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18980-29C9-4170-BFDF-0A4C05FB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2B81-6CF5-40B1-9D09-395EB36D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B39E-BDD2-4FE3-8994-A78BE338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6F30-0126-47B8-B6A2-0AEF692C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FC9F-5F16-44B0-A20F-3F7A6515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BA70-A5C4-4366-AEA7-2BEEFC18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8312-CD76-46EC-91D1-85CFECDA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1AF9-4C42-48B2-81EF-186A770A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DBF8-7544-45B0-A09A-6A4163C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0A1-26A3-4137-A972-DD2DA846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B8787-633C-4171-AADF-E0724C1FD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A023-0824-4B59-91C3-C56CB6C4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1A8B-BBFB-4B39-B284-3D7FFE9D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FAF0-55AA-4DB9-88C1-33CA3958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7C60-D676-48AA-B197-6808EC1C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CD7C-46D5-4F81-AF93-CC7DACD3E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3DD67-5934-4832-B542-1043B095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84BF-FB6C-4D3A-B9BC-82EE5594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7E85-3775-46E0-A6D2-065721DD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04C1-E417-4CB6-9E26-5AEF6AB5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7519-78A9-4350-8659-3C4D3B22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3640-5183-4236-8A43-298E1AED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485C1-2CF3-4F79-BDBA-3CEF60996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14989-38B8-4DBD-BA86-DDC6CDB58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93145-4FDB-44AB-A3C2-5C67BCC83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1ECFB-BD96-475C-8771-0E113E80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2D99F-1BEF-4C4E-81A2-C790CA0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99F6F-A962-4A88-9987-449F8A69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FF54-23A8-4875-97C0-C94EBD46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5C9D7-5904-47AF-8000-5EC61567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65131-0F9E-414D-9F5B-5D3DEF9C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47425-AB08-450B-AA5D-388DA231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03D71-C49B-4B2F-B00E-EC46B347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E6F24-A767-4890-ADFB-07E72746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8B17-7D1A-4589-A300-3ABD510C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C890-EDF2-4AE1-A5FD-6D5EBB06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528A-1F59-4BCB-A2FC-43C9E021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E47C-C7C6-4703-8D5C-610FC5768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6AA7B-1A91-483D-8B18-C38D3635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1F22-7B52-447C-AAD2-3076557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8F46-F16A-4742-861B-714C9DEA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951D-1ABB-40CA-A92D-1BD3AB3D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82A10-4BCB-423A-889A-63E07528B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6F13E-9FE1-4D67-8EC3-4D3F18AB0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C7DF-8955-4EC7-A855-7FF32E42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263B-0841-420C-AA6B-5393B89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3E3FA-B1BF-4A37-ADF2-70A9E82E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13CE9-C4FA-4315-AF0D-3D8B4DF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4167C-D53E-44C9-8280-97EBCDAE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0C2E-3902-4899-A7AE-D1A07C103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B30E-2ED5-4294-BEC1-9E717B7DBFE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A62C-9E84-4522-A8B8-CEAEE5CF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172A-EC98-478B-A80D-22B1DFF3D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74AC-C1CA-43E6-88E9-25DC7F29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663F-F7D8-4454-9BBC-D25CE6AAF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FOMC Project Data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8CBCE-6452-41FB-B31B-C45174847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Ugh</a:t>
            </a:r>
          </a:p>
        </p:txBody>
      </p:sp>
    </p:spTree>
    <p:extLst>
      <p:ext uri="{BB962C8B-B14F-4D97-AF65-F5344CB8AC3E}">
        <p14:creationId xmlns:p14="http://schemas.microsoft.com/office/powerpoint/2010/main" val="16233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7E3A-8283-4DFB-9DEB-2D61DA6A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B251-5D11-4CF2-AD1F-2A57A435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Shock Data</a:t>
            </a:r>
          </a:p>
          <a:p>
            <a:pPr lvl="1"/>
            <a:r>
              <a:rPr lang="en-US" dirty="0"/>
              <a:t>2000 – 2007</a:t>
            </a:r>
          </a:p>
          <a:p>
            <a:pPr lvl="2"/>
            <a:r>
              <a:rPr lang="en-US" dirty="0"/>
              <a:t>GDP Price Deflator (non-core)</a:t>
            </a:r>
          </a:p>
          <a:p>
            <a:pPr lvl="1"/>
            <a:r>
              <a:rPr lang="en-US" dirty="0"/>
              <a:t>2007 – Current</a:t>
            </a:r>
          </a:p>
          <a:p>
            <a:pPr lvl="2"/>
            <a:r>
              <a:rPr lang="en-US" dirty="0"/>
              <a:t>Core PCE</a:t>
            </a:r>
          </a:p>
          <a:p>
            <a:pPr lvl="1"/>
            <a:r>
              <a:rPr lang="en-US" dirty="0"/>
              <a:t>We had to do this because Philly Fed:</a:t>
            </a:r>
          </a:p>
          <a:p>
            <a:pPr lvl="2"/>
            <a:r>
              <a:rPr lang="en-US" dirty="0"/>
              <a:t>Has tracked GDP Prices since its inception</a:t>
            </a:r>
          </a:p>
          <a:p>
            <a:pPr lvl="2"/>
            <a:r>
              <a:rPr lang="en-US" dirty="0"/>
              <a:t>Started collecting forecasts for core PCE in 2007</a:t>
            </a:r>
          </a:p>
          <a:p>
            <a:pPr lvl="1"/>
            <a:r>
              <a:rPr lang="en-US" dirty="0"/>
              <a:t>Historical data are percent change from one year ago</a:t>
            </a:r>
          </a:p>
          <a:p>
            <a:pPr lvl="1"/>
            <a:r>
              <a:rPr lang="en-US" dirty="0"/>
              <a:t>Forecast data are annualized expected quarterly percent change</a:t>
            </a:r>
          </a:p>
          <a:p>
            <a:r>
              <a:rPr lang="en-US" dirty="0"/>
              <a:t>Taylor Data</a:t>
            </a:r>
          </a:p>
          <a:p>
            <a:pPr lvl="1"/>
            <a:r>
              <a:rPr lang="en-US" dirty="0"/>
              <a:t>Core PCE is the annual average of quarterly percent change</a:t>
            </a:r>
          </a:p>
        </p:txBody>
      </p:sp>
    </p:spTree>
    <p:extLst>
      <p:ext uri="{BB962C8B-B14F-4D97-AF65-F5344CB8AC3E}">
        <p14:creationId xmlns:p14="http://schemas.microsoft.com/office/powerpoint/2010/main" val="287045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FEC8E8-33FC-4753-A00C-C1E636FAB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650197"/>
              </p:ext>
            </p:extLst>
          </p:nvPr>
        </p:nvGraphicFramePr>
        <p:xfrm>
          <a:off x="838200" y="1309497"/>
          <a:ext cx="10515600" cy="378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AB8978-303D-4C8D-9ECE-82873613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0430D-51B8-4603-BBB1-CEAE02FA5FCC}"/>
              </a:ext>
            </a:extLst>
          </p:cNvPr>
          <p:cNvSpPr/>
          <p:nvPr/>
        </p:nvSpPr>
        <p:spPr>
          <a:xfrm>
            <a:off x="4336402" y="1915437"/>
            <a:ext cx="556890" cy="1109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7D7218-13AC-4D6F-920E-F993ACF3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367"/>
            <a:ext cx="10515600" cy="94659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corecpi</a:t>
            </a:r>
            <a:r>
              <a:rPr lang="en-US" dirty="0"/>
              <a:t> = annual averages of monthly data</a:t>
            </a:r>
          </a:p>
          <a:p>
            <a:r>
              <a:rPr lang="en-US" dirty="0" err="1"/>
              <a:t>corepce</a:t>
            </a:r>
            <a:r>
              <a:rPr lang="en-US" dirty="0"/>
              <a:t> = annual averages of monthly data</a:t>
            </a:r>
          </a:p>
          <a:p>
            <a:r>
              <a:rPr lang="en-US" dirty="0"/>
              <a:t>p = </a:t>
            </a:r>
            <a:r>
              <a:rPr lang="en-US" dirty="0" err="1"/>
              <a:t>yoy</a:t>
            </a:r>
            <a:r>
              <a:rPr lang="en-US" dirty="0"/>
              <a:t> % change of quarterly data (GDP price through 2007)</a:t>
            </a:r>
          </a:p>
        </p:txBody>
      </p:sp>
    </p:spTree>
    <p:extLst>
      <p:ext uri="{BB962C8B-B14F-4D97-AF65-F5344CB8AC3E}">
        <p14:creationId xmlns:p14="http://schemas.microsoft.com/office/powerpoint/2010/main" val="239249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8978-303D-4C8D-9ECE-82873613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90E081-5734-4961-9A23-6E26CB35B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089343"/>
              </p:ext>
            </p:extLst>
          </p:nvPr>
        </p:nvGraphicFramePr>
        <p:xfrm>
          <a:off x="838199" y="1540043"/>
          <a:ext cx="10515599" cy="456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BE2BD78-53BF-4DCE-B48C-4441DC36C2A9}"/>
              </a:ext>
            </a:extLst>
          </p:cNvPr>
          <p:cNvSpPr/>
          <p:nvPr/>
        </p:nvSpPr>
        <p:spPr>
          <a:xfrm>
            <a:off x="4310743" y="2275687"/>
            <a:ext cx="556890" cy="1278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1690020-9CF2-4DA6-AA0D-4C3C842ABA54}"/>
              </a:ext>
            </a:extLst>
          </p:cNvPr>
          <p:cNvSpPr/>
          <p:nvPr/>
        </p:nvSpPr>
        <p:spPr>
          <a:xfrm>
            <a:off x="4867633" y="4581803"/>
            <a:ext cx="6265484" cy="87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PCE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C685098-CC19-406A-9EB7-B3FD48167894}"/>
              </a:ext>
            </a:extLst>
          </p:cNvPr>
          <p:cNvSpPr/>
          <p:nvPr/>
        </p:nvSpPr>
        <p:spPr>
          <a:xfrm>
            <a:off x="1226088" y="4581804"/>
            <a:ext cx="3320715" cy="8724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GDP Price</a:t>
            </a:r>
          </a:p>
        </p:txBody>
      </p:sp>
    </p:spTree>
    <p:extLst>
      <p:ext uri="{BB962C8B-B14F-4D97-AF65-F5344CB8AC3E}">
        <p14:creationId xmlns:p14="http://schemas.microsoft.com/office/powerpoint/2010/main" val="410635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07FD-1FE0-4F5A-8D73-A2D06175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01CD-6B08-46B7-9FF1-321CB595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Shock &amp; Taylor use Real GDP</a:t>
            </a:r>
          </a:p>
          <a:p>
            <a:pPr lvl="1"/>
            <a:r>
              <a:rPr lang="en-US" dirty="0"/>
              <a:t>Historical data are percent change from one year ago.</a:t>
            </a:r>
          </a:p>
          <a:p>
            <a:pPr lvl="1"/>
            <a:r>
              <a:rPr lang="en-US" dirty="0"/>
              <a:t>Forecast data are annualized expected percent change</a:t>
            </a:r>
          </a:p>
          <a:p>
            <a:r>
              <a:rPr lang="en-US" dirty="0"/>
              <a:t>Taylor needs a trend for output gap</a:t>
            </a:r>
          </a:p>
          <a:p>
            <a:pPr lvl="1"/>
            <a:r>
              <a:rPr lang="en-US" dirty="0"/>
              <a:t>CBO data is slow to react</a:t>
            </a:r>
          </a:p>
          <a:p>
            <a:pPr lvl="1"/>
            <a:r>
              <a:rPr lang="en-US" dirty="0"/>
              <a:t>Calculated a log-linear trend starting in 1959</a:t>
            </a:r>
          </a:p>
          <a:p>
            <a:pPr lvl="2"/>
            <a:r>
              <a:rPr lang="en-US" dirty="0"/>
              <a:t>Also tried 1980, 1995</a:t>
            </a:r>
          </a:p>
          <a:p>
            <a:pPr lvl="3"/>
            <a:r>
              <a:rPr lang="en-US" dirty="0"/>
              <a:t>1995 has better coefficient (lower) but far-lower t-stats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D11-C067-466C-9A26-0127892A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48EF02-E64D-4E90-A034-E59871137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916465"/>
              </p:ext>
            </p:extLst>
          </p:nvPr>
        </p:nvGraphicFramePr>
        <p:xfrm>
          <a:off x="838200" y="1690689"/>
          <a:ext cx="10515600" cy="432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480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79E6-4F75-4CB8-BB95-0769C4A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74A5C-C954-4AAD-A929-DB5F2ECC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90" y="1690688"/>
            <a:ext cx="4232721" cy="239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6E75C-B2C2-47C3-8FF2-1B1814A8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89" y="1690688"/>
            <a:ext cx="4224555" cy="239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5A0E9-A195-4474-9107-91726FFD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490" y="4136640"/>
            <a:ext cx="4232721" cy="2356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833657-52CD-4DE3-9CCE-9E73965D4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89" y="4136640"/>
            <a:ext cx="4143062" cy="23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179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FOMC Project Data Review</vt:lpstr>
      <vt:lpstr>Prices</vt:lpstr>
      <vt:lpstr>Prices</vt:lpstr>
      <vt:lpstr>Prices</vt:lpstr>
      <vt:lpstr>Growth</vt:lpstr>
      <vt:lpstr>Growth</vt:lpstr>
      <vt:lpstr>New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Review</dc:title>
  <dc:creator>Michael Cassidy</dc:creator>
  <cp:lastModifiedBy>Michael Cassidy</cp:lastModifiedBy>
  <cp:revision>8</cp:revision>
  <dcterms:created xsi:type="dcterms:W3CDTF">2021-03-05T12:59:53Z</dcterms:created>
  <dcterms:modified xsi:type="dcterms:W3CDTF">2021-03-05T21:03:26Z</dcterms:modified>
</cp:coreProperties>
</file>