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Cassidy" userId="2b09e99cea646701" providerId="LiveId" clId="{E7C28C4C-9072-45FE-944A-0B8E18E29705}"/>
    <pc:docChg chg="modSld">
      <pc:chgData name="Michael Cassidy" userId="2b09e99cea646701" providerId="LiveId" clId="{E7C28C4C-9072-45FE-944A-0B8E18E29705}" dt="2022-04-05T18:02:36.978" v="95" actId="20577"/>
      <pc:docMkLst>
        <pc:docMk/>
      </pc:docMkLst>
      <pc:sldChg chg="modSp mod">
        <pc:chgData name="Michael Cassidy" userId="2b09e99cea646701" providerId="LiveId" clId="{E7C28C4C-9072-45FE-944A-0B8E18E29705}" dt="2022-04-05T18:02:36.978" v="95" actId="20577"/>
        <pc:sldMkLst>
          <pc:docMk/>
          <pc:sldMk cId="3880834788" sldId="258"/>
        </pc:sldMkLst>
        <pc:spChg chg="mod">
          <ac:chgData name="Michael Cassidy" userId="2b09e99cea646701" providerId="LiveId" clId="{E7C28C4C-9072-45FE-944A-0B8E18E29705}" dt="2022-04-05T18:02:36.978" v="95" actId="20577"/>
          <ac:spMkLst>
            <pc:docMk/>
            <pc:sldMk cId="3880834788" sldId="258"/>
            <ac:spMk id="15" creationId="{9E2870BB-7853-40F0-B47D-D1B0B7424A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3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8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0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2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0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0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7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5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553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57F4A1D0-74B1-B439-0D6B-61E32C257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1807A-2F3A-4602-B30A-3AC2C84B2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Netflix Stock Analysis: 2017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8422A-4273-42A4-B73E-D4B3ADDC8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US" dirty="0"/>
              <a:t>An equity study including Comparison Against the DJIA</a:t>
            </a:r>
          </a:p>
        </p:txBody>
      </p:sp>
    </p:spTree>
    <p:extLst>
      <p:ext uri="{BB962C8B-B14F-4D97-AF65-F5344CB8AC3E}">
        <p14:creationId xmlns:p14="http://schemas.microsoft.com/office/powerpoint/2010/main" val="13657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24B8-5E3E-47DA-B3DF-B96780E8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Included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8338-9819-461E-9E5F-31F8A4FAE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2772557"/>
          </a:xfrm>
        </p:spPr>
        <p:txBody>
          <a:bodyPr/>
          <a:lstStyle/>
          <a:p>
            <a:r>
              <a:rPr lang="en-US" dirty="0"/>
              <a:t>Distribution of Netflix Stock Prices</a:t>
            </a:r>
          </a:p>
          <a:p>
            <a:r>
              <a:rPr lang="en-US" dirty="0"/>
              <a:t>Netflix Revenue &amp; Earnings </a:t>
            </a:r>
          </a:p>
          <a:p>
            <a:r>
              <a:rPr lang="en-US" dirty="0"/>
              <a:t>Netflix Actual vs. Estimated Earnings per Share</a:t>
            </a:r>
          </a:p>
          <a:p>
            <a:r>
              <a:rPr lang="en-US" dirty="0"/>
              <a:t>Netflix &amp; DJI Growth</a:t>
            </a:r>
          </a:p>
          <a:p>
            <a:r>
              <a:rPr lang="en-US" dirty="0"/>
              <a:t>Netflix &amp; DJI Growth (Rebased)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9A8749-CE42-4B3B-8D2E-3779C455B15F}"/>
              </a:ext>
            </a:extLst>
          </p:cNvPr>
          <p:cNvSpPr txBox="1">
            <a:spLocks/>
          </p:cNvSpPr>
          <p:nvPr/>
        </p:nvSpPr>
        <p:spPr>
          <a:xfrm>
            <a:off x="581192" y="6069932"/>
            <a:ext cx="11029615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300" dirty="0"/>
              <a:t>Created by Michael Cassidy for the Stock Profile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0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0BDC-798A-4F57-9273-489AA97F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Netflix stock prices: 2017</a:t>
            </a:r>
          </a:p>
        </p:txBody>
      </p:sp>
      <p:pic>
        <p:nvPicPr>
          <p:cNvPr id="13" name="Content Placeholder 12" descr="A picture containing icon&#10;&#10;Description automatically generated">
            <a:extLst>
              <a:ext uri="{FF2B5EF4-FFF2-40B4-BE49-F238E27FC236}">
                <a16:creationId xmlns:a16="http://schemas.microsoft.com/office/drawing/2014/main" id="{5D1AAFF8-47EC-4EC4-B338-38F42FF9E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7" y="2152587"/>
            <a:ext cx="5466359" cy="3644240"/>
          </a:xfr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E2870BB-7853-40F0-B47D-D1B0B7424A8B}"/>
              </a:ext>
            </a:extLst>
          </p:cNvPr>
          <p:cNvSpPr txBox="1">
            <a:spLocks/>
          </p:cNvSpPr>
          <p:nvPr/>
        </p:nvSpPr>
        <p:spPr>
          <a:xfrm>
            <a:off x="5980177" y="2588428"/>
            <a:ext cx="5248656" cy="2772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Netflix continued to grow over 2017.</a:t>
            </a:r>
          </a:p>
          <a:p>
            <a:r>
              <a:rPr lang="en-US" dirty="0"/>
              <a:t>2017 Low: 127.49</a:t>
            </a:r>
          </a:p>
          <a:p>
            <a:r>
              <a:rPr lang="en-US" dirty="0"/>
              <a:t>2017 High: 202.68</a:t>
            </a:r>
          </a:p>
          <a:p>
            <a:r>
              <a:rPr lang="en-US" dirty="0"/>
              <a:t>Q’s 1, 2, and 4 saw ranges of ~30 points.</a:t>
            </a:r>
          </a:p>
          <a:p>
            <a:r>
              <a:rPr lang="en-US" dirty="0"/>
              <a:t>Q3 saw a strong increase in volitility with a range closer to ~60 points.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3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EE7D-DE04-484A-9293-888FD568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&amp; Earnings for Netflix: 2017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832E0E5-F163-4C11-8589-EB2C2AAA1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20" y="2109446"/>
            <a:ext cx="5450680" cy="363378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B79A6C-DCA3-4A2E-82E0-26673C735E66}"/>
              </a:ext>
            </a:extLst>
          </p:cNvPr>
          <p:cNvSpPr txBox="1">
            <a:spLocks/>
          </p:cNvSpPr>
          <p:nvPr/>
        </p:nvSpPr>
        <p:spPr>
          <a:xfrm>
            <a:off x="6096000" y="2540060"/>
            <a:ext cx="5248656" cy="2772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Both earnings and revenue grew through 2017.</a:t>
            </a:r>
          </a:p>
          <a:p>
            <a:r>
              <a:rPr lang="en-US" dirty="0"/>
              <a:t>Revenue grew at a faster rate than earnings.</a:t>
            </a:r>
          </a:p>
          <a:p>
            <a:r>
              <a:rPr lang="en-US" dirty="0"/>
              <a:t>While earnings as a share of revenue averaged 5% over the year, it also shows strong signs of growth (starting at 2.35% in Q1 and ending at 7.84% in Q4).</a:t>
            </a:r>
          </a:p>
        </p:txBody>
      </p:sp>
    </p:spTree>
    <p:extLst>
      <p:ext uri="{BB962C8B-B14F-4D97-AF65-F5344CB8AC3E}">
        <p14:creationId xmlns:p14="http://schemas.microsoft.com/office/powerpoint/2010/main" val="425421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D73C-CF7F-4B30-B98B-185595E8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Actual vs Estimated Earnings per share: 2017</a:t>
            </a:r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695A0488-4AA0-4352-B483-CAC98D9AA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20" y="2221987"/>
            <a:ext cx="5450680" cy="363378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F4A5CC-CD94-46C6-BFCF-9032EE2DCD7E}"/>
              </a:ext>
            </a:extLst>
          </p:cNvPr>
          <p:cNvSpPr txBox="1">
            <a:spLocks/>
          </p:cNvSpPr>
          <p:nvPr/>
        </p:nvSpPr>
        <p:spPr>
          <a:xfrm>
            <a:off x="6096000" y="2652601"/>
            <a:ext cx="5248656" cy="2772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quarterly estimates appear highly accurate and positive.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5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FB4C-CE66-47C2-BF22-03DBF168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Netflix and Dow jones industrial average growth: 2017</a:t>
            </a: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D22962E-A041-4C7D-B250-C3510ECB5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827" y="2341563"/>
            <a:ext cx="9734346" cy="3633787"/>
          </a:xfrm>
        </p:spPr>
      </p:pic>
    </p:spTree>
    <p:extLst>
      <p:ext uri="{BB962C8B-B14F-4D97-AF65-F5344CB8AC3E}">
        <p14:creationId xmlns:p14="http://schemas.microsoft.com/office/powerpoint/2010/main" val="249853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ABFE-7B3E-44BF-B278-8C8D00963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vs </a:t>
            </a:r>
            <a:r>
              <a:rPr lang="en-US" dirty="0" err="1"/>
              <a:t>djia</a:t>
            </a:r>
            <a:r>
              <a:rPr lang="en-US" dirty="0"/>
              <a:t> growth - rebased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363266-E233-4D3C-8238-42AE643F0A24}"/>
              </a:ext>
            </a:extLst>
          </p:cNvPr>
          <p:cNvSpPr txBox="1">
            <a:spLocks/>
          </p:cNvSpPr>
          <p:nvPr/>
        </p:nvSpPr>
        <p:spPr>
          <a:xfrm>
            <a:off x="6943344" y="2751076"/>
            <a:ext cx="5248656" cy="2772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Rebasing the timeseries allows us to make an accurate comparison of growth.</a:t>
            </a:r>
          </a:p>
          <a:p>
            <a:r>
              <a:rPr lang="en-US" dirty="0"/>
              <a:t>Netflix grew 36.42% over 2017.</a:t>
            </a:r>
          </a:p>
          <a:p>
            <a:r>
              <a:rPr lang="en-US" dirty="0"/>
              <a:t>The DJIA grew 24.44% over the same period.</a:t>
            </a:r>
          </a:p>
          <a:p>
            <a:r>
              <a:rPr lang="en-US" dirty="0"/>
              <a:t>Netflix exhibited far more volatility.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Content Placeholder 13" descr="Chart, line chart&#10;&#10;Description automatically generated">
            <a:extLst>
              <a:ext uri="{FF2B5EF4-FFF2-40B4-BE49-F238E27FC236}">
                <a16:creationId xmlns:a16="http://schemas.microsoft.com/office/drawing/2014/main" id="{954DDB45-0E80-44A3-8681-8A55BCEBC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30" y="2320460"/>
            <a:ext cx="6140427" cy="3633787"/>
          </a:xfrm>
        </p:spPr>
      </p:pic>
    </p:spTree>
    <p:extLst>
      <p:ext uri="{BB962C8B-B14F-4D97-AF65-F5344CB8AC3E}">
        <p14:creationId xmlns:p14="http://schemas.microsoft.com/office/powerpoint/2010/main" val="17249062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8E8"/>
      </a:lt2>
      <a:accent1>
        <a:srgbClr val="C69896"/>
      </a:accent1>
      <a:accent2>
        <a:srgbClr val="BA9A7F"/>
      </a:accent2>
      <a:accent3>
        <a:srgbClr val="A9A480"/>
      </a:accent3>
      <a:accent4>
        <a:srgbClr val="9AAA74"/>
      </a:accent4>
      <a:accent5>
        <a:srgbClr val="8EAC82"/>
      </a:accent5>
      <a:accent6>
        <a:srgbClr val="78B07F"/>
      </a:accent6>
      <a:hlink>
        <a:srgbClr val="578D8F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233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Wingdings 2</vt:lpstr>
      <vt:lpstr>DividendVTI</vt:lpstr>
      <vt:lpstr>Netflix Stock Analysis: 2017</vt:lpstr>
      <vt:lpstr>Included charts</vt:lpstr>
      <vt:lpstr>Distribution of Netflix stock prices: 2017</vt:lpstr>
      <vt:lpstr>Revenue &amp; Earnings for Netflix: 2017</vt:lpstr>
      <vt:lpstr>Netflix Actual vs Estimated Earnings per share: 2017</vt:lpstr>
      <vt:lpstr>Netflix and Dow jones industrial average growth: 2017</vt:lpstr>
      <vt:lpstr>Netflix vs djia growth - rebased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Stock Analysis: 2017</dc:title>
  <dc:creator>Michael Cassidy</dc:creator>
  <cp:lastModifiedBy>Michael Cassidy</cp:lastModifiedBy>
  <cp:revision>1</cp:revision>
  <dcterms:created xsi:type="dcterms:W3CDTF">2022-04-05T14:52:47Z</dcterms:created>
  <dcterms:modified xsi:type="dcterms:W3CDTF">2022-04-05T18:02:42Z</dcterms:modified>
</cp:coreProperties>
</file>