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9F741-BC36-4BD9-9D56-4D53A3C338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DE21580-D84A-4334-9573-8876759B1C31}">
      <dgm:prSet phldrT="[Text]"/>
      <dgm:spPr/>
      <dgm:t>
        <a:bodyPr/>
        <a:lstStyle/>
        <a:p>
          <a:r>
            <a:rPr lang="de-DE" dirty="0"/>
            <a:t>Project</a:t>
          </a:r>
        </a:p>
      </dgm:t>
    </dgm:pt>
    <dgm:pt modelId="{65764377-8C3F-4CCA-B464-D101AD75E9C2}" type="parTrans" cxnId="{B9AA4D74-5DE8-4245-B5C4-18C2AD194430}">
      <dgm:prSet/>
      <dgm:spPr/>
      <dgm:t>
        <a:bodyPr/>
        <a:lstStyle/>
        <a:p>
          <a:endParaRPr lang="de-DE"/>
        </a:p>
      </dgm:t>
    </dgm:pt>
    <dgm:pt modelId="{0A41AFF3-4EE5-4D43-A987-966E467687FB}" type="sibTrans" cxnId="{B9AA4D74-5DE8-4245-B5C4-18C2AD194430}">
      <dgm:prSet/>
      <dgm:spPr/>
      <dgm:t>
        <a:bodyPr/>
        <a:lstStyle/>
        <a:p>
          <a:endParaRPr lang="de-DE"/>
        </a:p>
      </dgm:t>
    </dgm:pt>
    <dgm:pt modelId="{0F6FBEB6-56E2-46BB-9586-1648109AB8EC}">
      <dgm:prSet phldrT="[Text]"/>
      <dgm:spPr/>
      <dgm:t>
        <a:bodyPr/>
        <a:lstStyle/>
        <a:p>
          <a:r>
            <a:rPr lang="de-DE" dirty="0" err="1"/>
            <a:t>LayerChains</a:t>
          </a:r>
          <a:endParaRPr lang="de-DE" dirty="0"/>
        </a:p>
      </dgm:t>
    </dgm:pt>
    <dgm:pt modelId="{F0BB9087-D344-4061-BBA2-0367F65D2F7D}" type="parTrans" cxnId="{D36C70B6-F039-4235-A666-94267EBB690F}">
      <dgm:prSet/>
      <dgm:spPr/>
      <dgm:t>
        <a:bodyPr/>
        <a:lstStyle/>
        <a:p>
          <a:endParaRPr lang="de-DE"/>
        </a:p>
      </dgm:t>
    </dgm:pt>
    <dgm:pt modelId="{712D6851-6531-49E4-BBF0-999D3B1A9F91}" type="sibTrans" cxnId="{D36C70B6-F039-4235-A666-94267EBB690F}">
      <dgm:prSet/>
      <dgm:spPr/>
      <dgm:t>
        <a:bodyPr/>
        <a:lstStyle/>
        <a:p>
          <a:endParaRPr lang="de-DE"/>
        </a:p>
      </dgm:t>
    </dgm:pt>
    <dgm:pt modelId="{902F75B9-9ABA-4866-9ADD-7BBBCBFEF597}" type="asst">
      <dgm:prSet phldrT="[Text]"/>
      <dgm:spPr/>
      <dgm:t>
        <a:bodyPr/>
        <a:lstStyle/>
        <a:p>
          <a:r>
            <a:rPr lang="de-DE" dirty="0" err="1"/>
            <a:t>MediaInfo</a:t>
          </a:r>
          <a:endParaRPr lang="de-DE" dirty="0"/>
        </a:p>
      </dgm:t>
    </dgm:pt>
    <dgm:pt modelId="{E2CB8D8A-2945-483B-9435-75D9E54FA898}" type="parTrans" cxnId="{20AA8D9C-FCC1-4B6A-A99E-B68E5A56A23B}">
      <dgm:prSet/>
      <dgm:spPr/>
      <dgm:t>
        <a:bodyPr/>
        <a:lstStyle/>
        <a:p>
          <a:endParaRPr lang="de-DE"/>
        </a:p>
      </dgm:t>
    </dgm:pt>
    <dgm:pt modelId="{314AA392-F1AF-4C65-8420-CC4C0291B96C}" type="sibTrans" cxnId="{20AA8D9C-FCC1-4B6A-A99E-B68E5A56A23B}">
      <dgm:prSet/>
      <dgm:spPr/>
      <dgm:t>
        <a:bodyPr/>
        <a:lstStyle/>
        <a:p>
          <a:endParaRPr lang="de-DE"/>
        </a:p>
      </dgm:t>
    </dgm:pt>
    <dgm:pt modelId="{83B4BFE6-37B7-4AEE-902A-0D0FB76DD1EB}" type="asst">
      <dgm:prSet phldrT="[Text]"/>
      <dgm:spPr/>
      <dgm:t>
        <a:bodyPr/>
        <a:lstStyle/>
        <a:p>
          <a:r>
            <a:rPr lang="de-DE" dirty="0"/>
            <a:t>Hash</a:t>
          </a:r>
        </a:p>
      </dgm:t>
    </dgm:pt>
    <dgm:pt modelId="{82B1101B-BE8C-4A2B-B006-9584110F54D7}" type="parTrans" cxnId="{605668C2-7156-42CE-8339-E13DDCB77088}">
      <dgm:prSet/>
      <dgm:spPr/>
      <dgm:t>
        <a:bodyPr/>
        <a:lstStyle/>
        <a:p>
          <a:endParaRPr lang="de-DE"/>
        </a:p>
      </dgm:t>
    </dgm:pt>
    <dgm:pt modelId="{A0F24A67-18D9-45D7-926E-35FCEC235850}" type="sibTrans" cxnId="{605668C2-7156-42CE-8339-E13DDCB77088}">
      <dgm:prSet/>
      <dgm:spPr/>
      <dgm:t>
        <a:bodyPr/>
        <a:lstStyle/>
        <a:p>
          <a:endParaRPr lang="de-DE"/>
        </a:p>
      </dgm:t>
    </dgm:pt>
    <dgm:pt modelId="{B181A5F4-AF94-49CF-B597-A93F570D17F2}" type="asst">
      <dgm:prSet phldrT="[Text]"/>
      <dgm:spPr/>
      <dgm:t>
        <a:bodyPr/>
        <a:lstStyle/>
        <a:p>
          <a:r>
            <a:rPr lang="de-DE" dirty="0"/>
            <a:t>Filename</a:t>
          </a:r>
        </a:p>
      </dgm:t>
    </dgm:pt>
    <dgm:pt modelId="{ADEF8998-FD4E-40FA-BF08-453ABDB3718B}" type="parTrans" cxnId="{EC9291FF-1626-4493-AA90-1DEB43D201E1}">
      <dgm:prSet/>
      <dgm:spPr/>
      <dgm:t>
        <a:bodyPr/>
        <a:lstStyle/>
        <a:p>
          <a:endParaRPr lang="de-DE"/>
        </a:p>
      </dgm:t>
    </dgm:pt>
    <dgm:pt modelId="{A0164D3C-E1DA-46B5-8256-6CDD879EDFEF}" type="sibTrans" cxnId="{EC9291FF-1626-4493-AA90-1DEB43D201E1}">
      <dgm:prSet/>
      <dgm:spPr/>
      <dgm:t>
        <a:bodyPr/>
        <a:lstStyle/>
        <a:p>
          <a:endParaRPr lang="de-DE"/>
        </a:p>
      </dgm:t>
    </dgm:pt>
    <dgm:pt modelId="{718E1BC5-56B9-4449-834F-E07C6600D4AF}">
      <dgm:prSet phldrT="[Text]"/>
      <dgm:spPr/>
      <dgm:t>
        <a:bodyPr/>
        <a:lstStyle/>
        <a:p>
          <a:r>
            <a:rPr lang="de-DE" dirty="0" err="1"/>
            <a:t>OuputMapping</a:t>
          </a:r>
          <a:endParaRPr lang="de-DE" dirty="0"/>
        </a:p>
      </dgm:t>
    </dgm:pt>
    <dgm:pt modelId="{11513B1A-E6B0-41A7-B0CA-5B5A6726C09D}" type="parTrans" cxnId="{07E800B4-F94D-4594-8226-591102905EF2}">
      <dgm:prSet/>
      <dgm:spPr/>
      <dgm:t>
        <a:bodyPr/>
        <a:lstStyle/>
        <a:p>
          <a:endParaRPr lang="de-DE"/>
        </a:p>
      </dgm:t>
    </dgm:pt>
    <dgm:pt modelId="{94CFFC47-5110-49D9-B3AF-CD16AA94CD94}" type="sibTrans" cxnId="{07E800B4-F94D-4594-8226-591102905EF2}">
      <dgm:prSet/>
      <dgm:spPr/>
      <dgm:t>
        <a:bodyPr/>
        <a:lstStyle/>
        <a:p>
          <a:endParaRPr lang="de-DE"/>
        </a:p>
      </dgm:t>
    </dgm:pt>
    <dgm:pt modelId="{894D422F-1466-4A21-B850-CD38C0D820DE}">
      <dgm:prSet phldrT="[Text]"/>
      <dgm:spPr/>
      <dgm:t>
        <a:bodyPr/>
        <a:lstStyle/>
        <a:p>
          <a:r>
            <a:rPr lang="de-DE" dirty="0" err="1"/>
            <a:t>LayerInfo</a:t>
          </a:r>
          <a:endParaRPr lang="de-DE" dirty="0"/>
        </a:p>
      </dgm:t>
    </dgm:pt>
    <dgm:pt modelId="{0F04ACC6-2DCE-43AF-B2B0-EAC8305A1C0F}" type="parTrans" cxnId="{1D191913-9857-4A65-8239-38B50FF249E4}">
      <dgm:prSet/>
      <dgm:spPr/>
      <dgm:t>
        <a:bodyPr/>
        <a:lstStyle/>
        <a:p>
          <a:endParaRPr lang="de-DE"/>
        </a:p>
      </dgm:t>
    </dgm:pt>
    <dgm:pt modelId="{1AD52B0C-B5B6-4C39-8714-8B33092C4DFB}" type="sibTrans" cxnId="{1D191913-9857-4A65-8239-38B50FF249E4}">
      <dgm:prSet/>
      <dgm:spPr/>
      <dgm:t>
        <a:bodyPr/>
        <a:lstStyle/>
        <a:p>
          <a:endParaRPr lang="de-DE"/>
        </a:p>
      </dgm:t>
    </dgm:pt>
    <dgm:pt modelId="{BC9D6580-C3CD-4F5D-A95F-FF17BA940B2B}">
      <dgm:prSet phldrT="[Text]"/>
      <dgm:spPr/>
      <dgm:t>
        <a:bodyPr/>
        <a:lstStyle/>
        <a:p>
          <a:r>
            <a:rPr lang="de-DE" dirty="0" err="1"/>
            <a:t>TransformInfo</a:t>
          </a:r>
          <a:endParaRPr lang="de-DE" dirty="0"/>
        </a:p>
      </dgm:t>
    </dgm:pt>
    <dgm:pt modelId="{6D8439A4-15CE-447A-BBB1-7C53B4BE83BA}" type="parTrans" cxnId="{CB1D163B-B862-4F1D-97A5-6582C2BF96E3}">
      <dgm:prSet/>
      <dgm:spPr/>
      <dgm:t>
        <a:bodyPr/>
        <a:lstStyle/>
        <a:p>
          <a:endParaRPr lang="de-DE"/>
        </a:p>
      </dgm:t>
    </dgm:pt>
    <dgm:pt modelId="{8A6D4B41-D4FA-4085-83F1-71A699D10F14}" type="sibTrans" cxnId="{CB1D163B-B862-4F1D-97A5-6582C2BF96E3}">
      <dgm:prSet/>
      <dgm:spPr/>
      <dgm:t>
        <a:bodyPr/>
        <a:lstStyle/>
        <a:p>
          <a:endParaRPr lang="de-DE"/>
        </a:p>
      </dgm:t>
    </dgm:pt>
    <dgm:pt modelId="{AC02D2A2-1997-416A-8711-B16D475F5705}">
      <dgm:prSet phldrT="[Text]"/>
      <dgm:spPr/>
      <dgm:t>
        <a:bodyPr/>
        <a:lstStyle/>
        <a:p>
          <a:r>
            <a:rPr lang="de-DE" dirty="0" err="1"/>
            <a:t>ColorCorrectionInfo</a:t>
          </a:r>
          <a:endParaRPr lang="de-DE" dirty="0"/>
        </a:p>
      </dgm:t>
    </dgm:pt>
    <dgm:pt modelId="{B310FDB0-B2E5-4940-AA46-D3E4BFD57A29}" type="parTrans" cxnId="{23745FCA-EA40-4A49-A34D-8801F6D01625}">
      <dgm:prSet/>
      <dgm:spPr/>
      <dgm:t>
        <a:bodyPr/>
        <a:lstStyle/>
        <a:p>
          <a:endParaRPr lang="de-DE"/>
        </a:p>
      </dgm:t>
    </dgm:pt>
    <dgm:pt modelId="{F97D014D-B1F8-49D2-BDE9-6600E3E15FBA}" type="sibTrans" cxnId="{23745FCA-EA40-4A49-A34D-8801F6D01625}">
      <dgm:prSet/>
      <dgm:spPr/>
      <dgm:t>
        <a:bodyPr/>
        <a:lstStyle/>
        <a:p>
          <a:endParaRPr lang="de-DE"/>
        </a:p>
      </dgm:t>
    </dgm:pt>
    <dgm:pt modelId="{A6D83B51-9DA9-48F3-838E-901357639D89}">
      <dgm:prSet phldrT="[Text]"/>
      <dgm:spPr/>
      <dgm:t>
        <a:bodyPr/>
        <a:lstStyle/>
        <a:p>
          <a:r>
            <a:rPr lang="de-DE" dirty="0" err="1"/>
            <a:t>BlendInfo</a:t>
          </a:r>
          <a:endParaRPr lang="de-DE" dirty="0"/>
        </a:p>
      </dgm:t>
    </dgm:pt>
    <dgm:pt modelId="{33778DBA-1344-46EE-B796-314A1E6AB22F}" type="parTrans" cxnId="{184ECFFF-D526-4BBC-9C0D-D9DBCD03BC6E}">
      <dgm:prSet/>
      <dgm:spPr/>
      <dgm:t>
        <a:bodyPr/>
        <a:lstStyle/>
        <a:p>
          <a:endParaRPr lang="de-DE"/>
        </a:p>
      </dgm:t>
    </dgm:pt>
    <dgm:pt modelId="{F56D4F73-0E84-4249-8FE6-FD48DA7D9024}" type="sibTrans" cxnId="{184ECFFF-D526-4BBC-9C0D-D9DBCD03BC6E}">
      <dgm:prSet/>
      <dgm:spPr/>
      <dgm:t>
        <a:bodyPr/>
        <a:lstStyle/>
        <a:p>
          <a:endParaRPr lang="de-DE"/>
        </a:p>
      </dgm:t>
    </dgm:pt>
    <dgm:pt modelId="{0DC8E29E-7186-4081-A908-02B68D938097}">
      <dgm:prSet phldrT="[Text]"/>
      <dgm:spPr/>
      <dgm:t>
        <a:bodyPr/>
        <a:lstStyle/>
        <a:p>
          <a:r>
            <a:rPr lang="de-DE" dirty="0" err="1"/>
            <a:t>Layers</a:t>
          </a:r>
          <a:endParaRPr lang="de-DE" dirty="0"/>
        </a:p>
      </dgm:t>
    </dgm:pt>
    <dgm:pt modelId="{B6BE2E37-C9B8-4BCB-AC37-E167413BB8DA}" type="sibTrans" cxnId="{421C66DD-4D6D-40E7-B583-B8B0BD3A0466}">
      <dgm:prSet/>
      <dgm:spPr/>
      <dgm:t>
        <a:bodyPr/>
        <a:lstStyle/>
        <a:p>
          <a:endParaRPr lang="de-DE"/>
        </a:p>
      </dgm:t>
    </dgm:pt>
    <dgm:pt modelId="{E7495827-D510-4D1F-9289-CF04FB872A47}" type="parTrans" cxnId="{421C66DD-4D6D-40E7-B583-B8B0BD3A0466}">
      <dgm:prSet/>
      <dgm:spPr/>
      <dgm:t>
        <a:bodyPr/>
        <a:lstStyle/>
        <a:p>
          <a:endParaRPr lang="de-DE"/>
        </a:p>
      </dgm:t>
    </dgm:pt>
    <dgm:pt modelId="{E04777C2-C75C-4C08-8F75-9AF98B14092D}">
      <dgm:prSet phldrT="[Text]"/>
      <dgm:spPr/>
      <dgm:t>
        <a:bodyPr/>
        <a:lstStyle/>
        <a:p>
          <a:r>
            <a:rPr lang="de-DE" dirty="0" err="1"/>
            <a:t>InputInfo</a:t>
          </a:r>
          <a:endParaRPr lang="de-DE" dirty="0"/>
        </a:p>
      </dgm:t>
    </dgm:pt>
    <dgm:pt modelId="{AB047C9C-DC62-49EA-9864-2E0C855CB3E1}" type="parTrans" cxnId="{163FE39C-9E4E-488B-94F5-0859822AC528}">
      <dgm:prSet/>
      <dgm:spPr/>
      <dgm:t>
        <a:bodyPr/>
        <a:lstStyle/>
        <a:p>
          <a:endParaRPr lang="de-DE"/>
        </a:p>
      </dgm:t>
    </dgm:pt>
    <dgm:pt modelId="{909FC6A7-8856-4AB1-AEB7-262D141EDAB5}" type="sibTrans" cxnId="{163FE39C-9E4E-488B-94F5-0859822AC528}">
      <dgm:prSet/>
      <dgm:spPr/>
      <dgm:t>
        <a:bodyPr/>
        <a:lstStyle/>
        <a:p>
          <a:endParaRPr lang="de-DE"/>
        </a:p>
      </dgm:t>
    </dgm:pt>
    <dgm:pt modelId="{7251A1A7-67F5-4A14-B844-96C27F36B7BD}">
      <dgm:prSet phldrT="[Text]"/>
      <dgm:spPr/>
      <dgm:t>
        <a:bodyPr/>
        <a:lstStyle/>
        <a:p>
          <a:r>
            <a:rPr lang="de-DE" dirty="0"/>
            <a:t>Nodes</a:t>
          </a:r>
        </a:p>
      </dgm:t>
    </dgm:pt>
    <dgm:pt modelId="{E92B7C48-04CE-4A4B-ACFB-C0536C5851B5}" type="parTrans" cxnId="{89B283EB-723B-41A4-99F2-6AD443CA3C34}">
      <dgm:prSet/>
      <dgm:spPr/>
      <dgm:t>
        <a:bodyPr/>
        <a:lstStyle/>
        <a:p>
          <a:endParaRPr lang="de-DE"/>
        </a:p>
      </dgm:t>
    </dgm:pt>
    <dgm:pt modelId="{66B47010-D54A-4867-850A-EAC89C219AE4}" type="sibTrans" cxnId="{89B283EB-723B-41A4-99F2-6AD443CA3C34}">
      <dgm:prSet/>
      <dgm:spPr/>
      <dgm:t>
        <a:bodyPr/>
        <a:lstStyle/>
        <a:p>
          <a:endParaRPr lang="de-DE"/>
        </a:p>
      </dgm:t>
    </dgm:pt>
    <dgm:pt modelId="{72B07DD1-9BAF-49BC-BE11-F80D86D7D96A}">
      <dgm:prSet phldrT="[Text]"/>
      <dgm:spPr/>
      <dgm:t>
        <a:bodyPr/>
        <a:lstStyle/>
        <a:p>
          <a:r>
            <a:rPr lang="de-DE" dirty="0" err="1"/>
            <a:t>NodeInfo</a:t>
          </a:r>
          <a:endParaRPr lang="de-DE" dirty="0"/>
        </a:p>
      </dgm:t>
    </dgm:pt>
    <dgm:pt modelId="{5AEB4D17-8A84-4BBE-A7C4-C084ED404433}" type="parTrans" cxnId="{590C11DE-533C-4F7C-8C49-5983914A46AF}">
      <dgm:prSet/>
      <dgm:spPr/>
      <dgm:t>
        <a:bodyPr/>
        <a:lstStyle/>
        <a:p>
          <a:endParaRPr lang="de-DE"/>
        </a:p>
      </dgm:t>
    </dgm:pt>
    <dgm:pt modelId="{F8F1687E-8DAE-4753-AF6C-84018EA7C6B6}" type="sibTrans" cxnId="{590C11DE-533C-4F7C-8C49-5983914A46AF}">
      <dgm:prSet/>
      <dgm:spPr/>
      <dgm:t>
        <a:bodyPr/>
        <a:lstStyle/>
        <a:p>
          <a:endParaRPr lang="de-DE"/>
        </a:p>
      </dgm:t>
    </dgm:pt>
    <dgm:pt modelId="{5D94698C-2236-4248-AF7F-F36EBB219352}">
      <dgm:prSet phldrT="[Text]"/>
      <dgm:spPr/>
      <dgm:t>
        <a:bodyPr/>
        <a:lstStyle/>
        <a:p>
          <a:r>
            <a:rPr lang="de-DE" dirty="0"/>
            <a:t>Media</a:t>
          </a:r>
        </a:p>
      </dgm:t>
    </dgm:pt>
    <dgm:pt modelId="{E369C144-1A06-44D8-9639-C91FDEF151FF}" type="sibTrans" cxnId="{A9DEEA37-1F40-45BE-9885-7A36D6229274}">
      <dgm:prSet/>
      <dgm:spPr/>
      <dgm:t>
        <a:bodyPr/>
        <a:lstStyle/>
        <a:p>
          <a:endParaRPr lang="de-DE"/>
        </a:p>
      </dgm:t>
    </dgm:pt>
    <dgm:pt modelId="{D372C23C-586F-403E-A856-15BE8D418D3F}" type="parTrans" cxnId="{A9DEEA37-1F40-45BE-9885-7A36D6229274}">
      <dgm:prSet/>
      <dgm:spPr/>
      <dgm:t>
        <a:bodyPr/>
        <a:lstStyle/>
        <a:p>
          <a:endParaRPr lang="de-DE"/>
        </a:p>
      </dgm:t>
    </dgm:pt>
    <dgm:pt modelId="{EC04F48C-AB63-4805-8F2F-A1791C7941EE}">
      <dgm:prSet phldrT="[Text]"/>
      <dgm:spPr/>
      <dgm:t>
        <a:bodyPr/>
        <a:lstStyle/>
        <a:p>
          <a:r>
            <a:rPr lang="de-DE" dirty="0" err="1"/>
            <a:t>Nodename</a:t>
          </a:r>
          <a:endParaRPr lang="de-DE" dirty="0"/>
        </a:p>
      </dgm:t>
    </dgm:pt>
    <dgm:pt modelId="{8BD86C40-703D-40CD-B287-B5634BE8529E}" type="parTrans" cxnId="{D88E801E-C7F9-4E58-BF6F-3698C70DE6E4}">
      <dgm:prSet/>
      <dgm:spPr/>
      <dgm:t>
        <a:bodyPr/>
        <a:lstStyle/>
        <a:p>
          <a:endParaRPr lang="de-DE"/>
        </a:p>
      </dgm:t>
    </dgm:pt>
    <dgm:pt modelId="{4DE7E697-D5BE-4553-BD49-05155B4A5891}" type="sibTrans" cxnId="{D88E801E-C7F9-4E58-BF6F-3698C70DE6E4}">
      <dgm:prSet/>
      <dgm:spPr/>
      <dgm:t>
        <a:bodyPr/>
        <a:lstStyle/>
        <a:p>
          <a:endParaRPr lang="de-DE"/>
        </a:p>
      </dgm:t>
    </dgm:pt>
    <dgm:pt modelId="{D932A0CE-D781-4C29-9736-B7AAC105D0B0}">
      <dgm:prSet phldrT="[Text]"/>
      <dgm:spPr/>
      <dgm:t>
        <a:bodyPr/>
        <a:lstStyle/>
        <a:p>
          <a:r>
            <a:rPr lang="de-DE" dirty="0" err="1"/>
            <a:t>NetworkIdentifier</a:t>
          </a:r>
          <a:endParaRPr lang="de-DE" dirty="0"/>
        </a:p>
      </dgm:t>
    </dgm:pt>
    <dgm:pt modelId="{FB62C2E1-5D7C-44C7-9C27-C2FF12CA5B25}" type="parTrans" cxnId="{C993BD7B-B06E-429D-B0EC-51CF192B6C3E}">
      <dgm:prSet/>
      <dgm:spPr/>
      <dgm:t>
        <a:bodyPr/>
        <a:lstStyle/>
        <a:p>
          <a:endParaRPr lang="de-DE"/>
        </a:p>
      </dgm:t>
    </dgm:pt>
    <dgm:pt modelId="{865C2992-21B7-471C-836B-7313260D8BCB}" type="sibTrans" cxnId="{C993BD7B-B06E-429D-B0EC-51CF192B6C3E}">
      <dgm:prSet/>
      <dgm:spPr/>
      <dgm:t>
        <a:bodyPr/>
        <a:lstStyle/>
        <a:p>
          <a:endParaRPr lang="de-DE"/>
        </a:p>
      </dgm:t>
    </dgm:pt>
    <dgm:pt modelId="{31B5584A-15AD-4A2F-9CB5-EF5812092FF9}">
      <dgm:prSet phldrT="[Text]"/>
      <dgm:spPr/>
      <dgm:t>
        <a:bodyPr/>
        <a:lstStyle/>
        <a:p>
          <a:r>
            <a:rPr lang="de-DE" dirty="0" err="1"/>
            <a:t>LayerGroups</a:t>
          </a:r>
          <a:endParaRPr lang="de-DE" dirty="0"/>
        </a:p>
      </dgm:t>
    </dgm:pt>
    <dgm:pt modelId="{E8AB650B-55FF-4C01-AE49-02231E240584}" type="parTrans" cxnId="{5EA815A9-BAB0-4411-9B9A-28A6A40FFF3F}">
      <dgm:prSet/>
      <dgm:spPr/>
      <dgm:t>
        <a:bodyPr/>
        <a:lstStyle/>
        <a:p>
          <a:endParaRPr lang="de-DE"/>
        </a:p>
      </dgm:t>
    </dgm:pt>
    <dgm:pt modelId="{41F08930-9916-40BD-9B9A-18D817EE5D2A}" type="sibTrans" cxnId="{5EA815A9-BAB0-4411-9B9A-28A6A40FFF3F}">
      <dgm:prSet/>
      <dgm:spPr/>
      <dgm:t>
        <a:bodyPr/>
        <a:lstStyle/>
        <a:p>
          <a:endParaRPr lang="de-DE"/>
        </a:p>
      </dgm:t>
    </dgm:pt>
    <dgm:pt modelId="{4A4DE4EE-DC81-4842-887A-8098CE3CA2AD}">
      <dgm:prSet phldrT="[Text]"/>
      <dgm:spPr/>
      <dgm:t>
        <a:bodyPr/>
        <a:lstStyle/>
        <a:p>
          <a:r>
            <a:rPr lang="de-DE" dirty="0" err="1"/>
            <a:t>LayerGroup</a:t>
          </a:r>
          <a:endParaRPr lang="de-DE" dirty="0"/>
        </a:p>
      </dgm:t>
    </dgm:pt>
    <dgm:pt modelId="{B036C6A9-8BB6-4D49-8B5E-BFCC15AC9D37}" type="parTrans" cxnId="{F74AEB92-5082-457F-B61E-4E971704226E}">
      <dgm:prSet/>
      <dgm:spPr/>
      <dgm:t>
        <a:bodyPr/>
        <a:lstStyle/>
        <a:p>
          <a:endParaRPr lang="de-DE"/>
        </a:p>
      </dgm:t>
    </dgm:pt>
    <dgm:pt modelId="{AA91A922-AD95-40DA-A6BF-00CEF490BFBB}" type="sibTrans" cxnId="{F74AEB92-5082-457F-B61E-4E971704226E}">
      <dgm:prSet/>
      <dgm:spPr/>
      <dgm:t>
        <a:bodyPr/>
        <a:lstStyle/>
        <a:p>
          <a:endParaRPr lang="de-DE"/>
        </a:p>
      </dgm:t>
    </dgm:pt>
    <dgm:pt modelId="{5F5B1E5C-0358-4A6D-A5E7-F4B2634311A9}">
      <dgm:prSet phldrT="[Text]"/>
      <dgm:spPr/>
      <dgm:t>
        <a:bodyPr/>
        <a:lstStyle/>
        <a:p>
          <a:r>
            <a:rPr lang="de-DE" dirty="0" err="1"/>
            <a:t>LayerId</a:t>
          </a:r>
          <a:endParaRPr lang="de-DE" dirty="0"/>
        </a:p>
      </dgm:t>
    </dgm:pt>
    <dgm:pt modelId="{2F116BCD-3074-4405-924C-0A9DE31A38A4}" type="parTrans" cxnId="{7CE1C832-F910-4BCC-BE19-23CCDB711912}">
      <dgm:prSet/>
      <dgm:spPr/>
      <dgm:t>
        <a:bodyPr/>
        <a:lstStyle/>
        <a:p>
          <a:endParaRPr lang="de-DE"/>
        </a:p>
      </dgm:t>
    </dgm:pt>
    <dgm:pt modelId="{C3F462F5-433C-4859-A718-9FCDDC5C85D5}" type="sibTrans" cxnId="{7CE1C832-F910-4BCC-BE19-23CCDB711912}">
      <dgm:prSet/>
      <dgm:spPr/>
      <dgm:t>
        <a:bodyPr/>
        <a:lstStyle/>
        <a:p>
          <a:endParaRPr lang="de-DE"/>
        </a:p>
      </dgm:t>
    </dgm:pt>
    <dgm:pt modelId="{4A988406-F350-4D28-B639-BB30E346FAC3}">
      <dgm:prSet phldrT="[Text]"/>
      <dgm:spPr/>
      <dgm:t>
        <a:bodyPr/>
        <a:lstStyle/>
        <a:p>
          <a:r>
            <a:rPr lang="de-DE" dirty="0" err="1"/>
            <a:t>LayerIDs</a:t>
          </a:r>
          <a:endParaRPr lang="de-DE" dirty="0"/>
        </a:p>
      </dgm:t>
    </dgm:pt>
    <dgm:pt modelId="{C17F0286-F183-43CA-AFDD-301A68B0C70F}" type="parTrans" cxnId="{4226BCD6-8035-466E-8BDD-632DDBE9A767}">
      <dgm:prSet/>
      <dgm:spPr/>
      <dgm:t>
        <a:bodyPr/>
        <a:lstStyle/>
        <a:p>
          <a:endParaRPr lang="de-DE"/>
        </a:p>
      </dgm:t>
    </dgm:pt>
    <dgm:pt modelId="{D3025F02-C8B2-412D-911F-00593182CDB1}" type="sibTrans" cxnId="{4226BCD6-8035-466E-8BDD-632DDBE9A767}">
      <dgm:prSet/>
      <dgm:spPr/>
      <dgm:t>
        <a:bodyPr/>
        <a:lstStyle/>
        <a:p>
          <a:endParaRPr lang="de-DE"/>
        </a:p>
      </dgm:t>
    </dgm:pt>
    <dgm:pt modelId="{87B41EB5-1393-4B97-BEEA-0058D11701D9}">
      <dgm:prSet phldrT="[Text]"/>
      <dgm:spPr/>
      <dgm:t>
        <a:bodyPr/>
        <a:lstStyle/>
        <a:p>
          <a:r>
            <a:rPr lang="de-DE" dirty="0"/>
            <a:t>Settings</a:t>
          </a:r>
        </a:p>
      </dgm:t>
    </dgm:pt>
    <dgm:pt modelId="{E07ABF30-35E0-41D8-8615-AF586960E76E}" type="parTrans" cxnId="{7FB80086-1DD1-466C-853A-3B31AAC7EB24}">
      <dgm:prSet/>
      <dgm:spPr/>
      <dgm:t>
        <a:bodyPr/>
        <a:lstStyle/>
        <a:p>
          <a:endParaRPr lang="de-DE"/>
        </a:p>
      </dgm:t>
    </dgm:pt>
    <dgm:pt modelId="{551FCAEC-AACA-40DD-91D5-EAE49E55A980}" type="sibTrans" cxnId="{7FB80086-1DD1-466C-853A-3B31AAC7EB24}">
      <dgm:prSet/>
      <dgm:spPr/>
      <dgm:t>
        <a:bodyPr/>
        <a:lstStyle/>
        <a:p>
          <a:endParaRPr lang="de-DE"/>
        </a:p>
      </dgm:t>
    </dgm:pt>
    <dgm:pt modelId="{80A2E06D-49C2-4C42-AD9C-959729C77E4D}">
      <dgm:prSet phldrT="[Text]"/>
      <dgm:spPr/>
      <dgm:t>
        <a:bodyPr/>
        <a:lstStyle/>
        <a:p>
          <a:r>
            <a:rPr lang="de-DE" dirty="0" err="1"/>
            <a:t>TimeSychronisationInfo</a:t>
          </a:r>
          <a:endParaRPr lang="de-DE" dirty="0"/>
        </a:p>
      </dgm:t>
    </dgm:pt>
    <dgm:pt modelId="{A3C32D5E-A6B8-4516-A0DD-B4319262E2C1}" type="parTrans" cxnId="{47FCEEF5-DE3C-4F30-8E06-6EEE133F9B5A}">
      <dgm:prSet/>
      <dgm:spPr/>
      <dgm:t>
        <a:bodyPr/>
        <a:lstStyle/>
        <a:p>
          <a:endParaRPr lang="de-DE"/>
        </a:p>
      </dgm:t>
    </dgm:pt>
    <dgm:pt modelId="{E3BEB294-99FA-4A1D-B1C3-2EA0044D1CB6}" type="sibTrans" cxnId="{47FCEEF5-DE3C-4F30-8E06-6EEE133F9B5A}">
      <dgm:prSet/>
      <dgm:spPr/>
      <dgm:t>
        <a:bodyPr/>
        <a:lstStyle/>
        <a:p>
          <a:endParaRPr lang="de-DE"/>
        </a:p>
      </dgm:t>
    </dgm:pt>
    <dgm:pt modelId="{488F9C35-93CF-48F8-93B5-249D5A0A9EEA}" type="pres">
      <dgm:prSet presAssocID="{BCF9F741-BC36-4BD9-9D56-4D53A3C338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20C4E5-A367-4F1A-9970-ED2D970BD4DE}" type="pres">
      <dgm:prSet presAssocID="{3DE21580-D84A-4334-9573-8876759B1C31}" presName="hierRoot1" presStyleCnt="0">
        <dgm:presLayoutVars>
          <dgm:hierBranch val="init"/>
        </dgm:presLayoutVars>
      </dgm:prSet>
      <dgm:spPr/>
    </dgm:pt>
    <dgm:pt modelId="{32FDE299-AA54-4822-976E-55EA9BE913F5}" type="pres">
      <dgm:prSet presAssocID="{3DE21580-D84A-4334-9573-8876759B1C31}" presName="rootComposite1" presStyleCnt="0"/>
      <dgm:spPr/>
    </dgm:pt>
    <dgm:pt modelId="{A4A179D3-0276-4C24-8F05-999CB27A6772}" type="pres">
      <dgm:prSet presAssocID="{3DE21580-D84A-4334-9573-8876759B1C31}" presName="rootText1" presStyleLbl="node0" presStyleIdx="0" presStyleCnt="1">
        <dgm:presLayoutVars>
          <dgm:chPref val="3"/>
        </dgm:presLayoutVars>
      </dgm:prSet>
      <dgm:spPr/>
    </dgm:pt>
    <dgm:pt modelId="{0AF2DC2F-ACF4-463A-B345-5EF11FD826EA}" type="pres">
      <dgm:prSet presAssocID="{3DE21580-D84A-4334-9573-8876759B1C31}" presName="rootConnector1" presStyleLbl="node1" presStyleIdx="0" presStyleCnt="0"/>
      <dgm:spPr/>
    </dgm:pt>
    <dgm:pt modelId="{F7D924F0-BA71-4BFF-B5A2-6367986FB9AC}" type="pres">
      <dgm:prSet presAssocID="{3DE21580-D84A-4334-9573-8876759B1C31}" presName="hierChild2" presStyleCnt="0"/>
      <dgm:spPr/>
    </dgm:pt>
    <dgm:pt modelId="{72BC596E-BA4E-404E-ACB6-3B094170D29A}" type="pres">
      <dgm:prSet presAssocID="{E92B7C48-04CE-4A4B-ACFB-C0536C5851B5}" presName="Name37" presStyleLbl="parChTrans1D2" presStyleIdx="0" presStyleCnt="5"/>
      <dgm:spPr/>
    </dgm:pt>
    <dgm:pt modelId="{DA6A97A9-15D7-494D-BCA7-8153491B99ED}" type="pres">
      <dgm:prSet presAssocID="{7251A1A7-67F5-4A14-B844-96C27F36B7BD}" presName="hierRoot2" presStyleCnt="0">
        <dgm:presLayoutVars>
          <dgm:hierBranch val="init"/>
        </dgm:presLayoutVars>
      </dgm:prSet>
      <dgm:spPr/>
    </dgm:pt>
    <dgm:pt modelId="{A3D05692-1F2B-41F2-A096-643F00254365}" type="pres">
      <dgm:prSet presAssocID="{7251A1A7-67F5-4A14-B844-96C27F36B7BD}" presName="rootComposite" presStyleCnt="0"/>
      <dgm:spPr/>
    </dgm:pt>
    <dgm:pt modelId="{429D601F-09A4-4654-AB56-7BBE8EBB2A36}" type="pres">
      <dgm:prSet presAssocID="{7251A1A7-67F5-4A14-B844-96C27F36B7BD}" presName="rootText" presStyleLbl="node2" presStyleIdx="0" presStyleCnt="5">
        <dgm:presLayoutVars>
          <dgm:chPref val="3"/>
        </dgm:presLayoutVars>
      </dgm:prSet>
      <dgm:spPr/>
    </dgm:pt>
    <dgm:pt modelId="{AB1B043D-B6B5-4D57-90A8-2ABB7CFFBA69}" type="pres">
      <dgm:prSet presAssocID="{7251A1A7-67F5-4A14-B844-96C27F36B7BD}" presName="rootConnector" presStyleLbl="node2" presStyleIdx="0" presStyleCnt="5"/>
      <dgm:spPr/>
    </dgm:pt>
    <dgm:pt modelId="{ADDA5629-F784-477B-9F49-96660E0FDF73}" type="pres">
      <dgm:prSet presAssocID="{7251A1A7-67F5-4A14-B844-96C27F36B7BD}" presName="hierChild4" presStyleCnt="0"/>
      <dgm:spPr/>
    </dgm:pt>
    <dgm:pt modelId="{5FE76B92-C531-4547-82FF-3891B0764EA0}" type="pres">
      <dgm:prSet presAssocID="{5AEB4D17-8A84-4BBE-A7C4-C084ED404433}" presName="Name37" presStyleLbl="parChTrans1D3" presStyleIdx="0" presStyleCnt="6"/>
      <dgm:spPr/>
    </dgm:pt>
    <dgm:pt modelId="{2EAE7EFE-D10C-4908-9A06-C17C2683347F}" type="pres">
      <dgm:prSet presAssocID="{72B07DD1-9BAF-49BC-BE11-F80D86D7D96A}" presName="hierRoot2" presStyleCnt="0">
        <dgm:presLayoutVars>
          <dgm:hierBranch val="init"/>
        </dgm:presLayoutVars>
      </dgm:prSet>
      <dgm:spPr/>
    </dgm:pt>
    <dgm:pt modelId="{2BC3ED6D-1400-4A1A-ACF2-9F4689761D09}" type="pres">
      <dgm:prSet presAssocID="{72B07DD1-9BAF-49BC-BE11-F80D86D7D96A}" presName="rootComposite" presStyleCnt="0"/>
      <dgm:spPr/>
    </dgm:pt>
    <dgm:pt modelId="{58D8B2EC-8228-47D0-A0CA-99820BBBE2AE}" type="pres">
      <dgm:prSet presAssocID="{72B07DD1-9BAF-49BC-BE11-F80D86D7D96A}" presName="rootText" presStyleLbl="node3" presStyleIdx="0" presStyleCnt="5">
        <dgm:presLayoutVars>
          <dgm:chPref val="3"/>
        </dgm:presLayoutVars>
      </dgm:prSet>
      <dgm:spPr/>
    </dgm:pt>
    <dgm:pt modelId="{EE7FCA5E-4733-42D0-BC83-C8931B3C5AAE}" type="pres">
      <dgm:prSet presAssocID="{72B07DD1-9BAF-49BC-BE11-F80D86D7D96A}" presName="rootConnector" presStyleLbl="node3" presStyleIdx="0" presStyleCnt="5"/>
      <dgm:spPr/>
    </dgm:pt>
    <dgm:pt modelId="{D0FC6BC3-AA83-493E-8E0E-3331F6E7AAAF}" type="pres">
      <dgm:prSet presAssocID="{72B07DD1-9BAF-49BC-BE11-F80D86D7D96A}" presName="hierChild4" presStyleCnt="0"/>
      <dgm:spPr/>
    </dgm:pt>
    <dgm:pt modelId="{5F72DD9E-10C5-4CF9-877D-BDB626D58EC3}" type="pres">
      <dgm:prSet presAssocID="{8BD86C40-703D-40CD-B287-B5634BE8529E}" presName="Name37" presStyleLbl="parChTrans1D4" presStyleIdx="0" presStyleCnt="11"/>
      <dgm:spPr/>
    </dgm:pt>
    <dgm:pt modelId="{73569FBD-5089-4768-B96A-B55E1812D6E5}" type="pres">
      <dgm:prSet presAssocID="{EC04F48C-AB63-4805-8F2F-A1791C7941EE}" presName="hierRoot2" presStyleCnt="0">
        <dgm:presLayoutVars>
          <dgm:hierBranch val="init"/>
        </dgm:presLayoutVars>
      </dgm:prSet>
      <dgm:spPr/>
    </dgm:pt>
    <dgm:pt modelId="{FCDA36BC-5CC6-4270-BCB1-11F3B1FE93FA}" type="pres">
      <dgm:prSet presAssocID="{EC04F48C-AB63-4805-8F2F-A1791C7941EE}" presName="rootComposite" presStyleCnt="0"/>
      <dgm:spPr/>
    </dgm:pt>
    <dgm:pt modelId="{34337A16-72A9-4AC3-9F31-72EB40D3A754}" type="pres">
      <dgm:prSet presAssocID="{EC04F48C-AB63-4805-8F2F-A1791C7941EE}" presName="rootText" presStyleLbl="node4" presStyleIdx="0" presStyleCnt="9">
        <dgm:presLayoutVars>
          <dgm:chPref val="3"/>
        </dgm:presLayoutVars>
      </dgm:prSet>
      <dgm:spPr/>
    </dgm:pt>
    <dgm:pt modelId="{F0431D18-0356-4FEA-8BAF-CCB423A803AD}" type="pres">
      <dgm:prSet presAssocID="{EC04F48C-AB63-4805-8F2F-A1791C7941EE}" presName="rootConnector" presStyleLbl="node4" presStyleIdx="0" presStyleCnt="9"/>
      <dgm:spPr/>
    </dgm:pt>
    <dgm:pt modelId="{41C97345-C356-4A7B-B0BC-C563A14525F2}" type="pres">
      <dgm:prSet presAssocID="{EC04F48C-AB63-4805-8F2F-A1791C7941EE}" presName="hierChild4" presStyleCnt="0"/>
      <dgm:spPr/>
    </dgm:pt>
    <dgm:pt modelId="{9B2B567A-16FD-4A54-A914-DEFB91FB59EC}" type="pres">
      <dgm:prSet presAssocID="{EC04F48C-AB63-4805-8F2F-A1791C7941EE}" presName="hierChild5" presStyleCnt="0"/>
      <dgm:spPr/>
    </dgm:pt>
    <dgm:pt modelId="{A668E990-9E59-4C65-8A0C-31F379CC30AA}" type="pres">
      <dgm:prSet presAssocID="{FB62C2E1-5D7C-44C7-9C27-C2FF12CA5B25}" presName="Name37" presStyleLbl="parChTrans1D4" presStyleIdx="1" presStyleCnt="11"/>
      <dgm:spPr/>
    </dgm:pt>
    <dgm:pt modelId="{28FB0912-F591-4A00-8080-4EA8CC830362}" type="pres">
      <dgm:prSet presAssocID="{D932A0CE-D781-4C29-9736-B7AAC105D0B0}" presName="hierRoot2" presStyleCnt="0">
        <dgm:presLayoutVars>
          <dgm:hierBranch val="init"/>
        </dgm:presLayoutVars>
      </dgm:prSet>
      <dgm:spPr/>
    </dgm:pt>
    <dgm:pt modelId="{FD2CE63B-E54B-4591-ACE8-3A4B70397795}" type="pres">
      <dgm:prSet presAssocID="{D932A0CE-D781-4C29-9736-B7AAC105D0B0}" presName="rootComposite" presStyleCnt="0"/>
      <dgm:spPr/>
    </dgm:pt>
    <dgm:pt modelId="{04E97AD1-8110-4DC4-AA92-C4CCCD93FC29}" type="pres">
      <dgm:prSet presAssocID="{D932A0CE-D781-4C29-9736-B7AAC105D0B0}" presName="rootText" presStyleLbl="node4" presStyleIdx="1" presStyleCnt="9">
        <dgm:presLayoutVars>
          <dgm:chPref val="3"/>
        </dgm:presLayoutVars>
      </dgm:prSet>
      <dgm:spPr/>
    </dgm:pt>
    <dgm:pt modelId="{28F8F9AC-0CE9-4C68-B531-CCBC59663DF0}" type="pres">
      <dgm:prSet presAssocID="{D932A0CE-D781-4C29-9736-B7AAC105D0B0}" presName="rootConnector" presStyleLbl="node4" presStyleIdx="1" presStyleCnt="9"/>
      <dgm:spPr/>
    </dgm:pt>
    <dgm:pt modelId="{FFF63FB6-DBF2-47A8-BF19-2C4BF6230D92}" type="pres">
      <dgm:prSet presAssocID="{D932A0CE-D781-4C29-9736-B7AAC105D0B0}" presName="hierChild4" presStyleCnt="0"/>
      <dgm:spPr/>
    </dgm:pt>
    <dgm:pt modelId="{4AB11C0D-BF8E-45C8-96AF-73C9674894AF}" type="pres">
      <dgm:prSet presAssocID="{D932A0CE-D781-4C29-9736-B7AAC105D0B0}" presName="hierChild5" presStyleCnt="0"/>
      <dgm:spPr/>
    </dgm:pt>
    <dgm:pt modelId="{606186E1-D74E-4C6F-AE5D-35CEB4C8B8F9}" type="pres">
      <dgm:prSet presAssocID="{72B07DD1-9BAF-49BC-BE11-F80D86D7D96A}" presName="hierChild5" presStyleCnt="0"/>
      <dgm:spPr/>
    </dgm:pt>
    <dgm:pt modelId="{7B4449D8-6519-4C5B-90ED-6ED0CE1B2C90}" type="pres">
      <dgm:prSet presAssocID="{7251A1A7-67F5-4A14-B844-96C27F36B7BD}" presName="hierChild5" presStyleCnt="0"/>
      <dgm:spPr/>
    </dgm:pt>
    <dgm:pt modelId="{35E31421-234C-4615-ABE1-8C3637C6E315}" type="pres">
      <dgm:prSet presAssocID="{D372C23C-586F-403E-A856-15BE8D418D3F}" presName="Name37" presStyleLbl="parChTrans1D2" presStyleIdx="1" presStyleCnt="5"/>
      <dgm:spPr/>
    </dgm:pt>
    <dgm:pt modelId="{F850073C-4022-4D87-90BA-CFBE2DBC96B5}" type="pres">
      <dgm:prSet presAssocID="{5D94698C-2236-4248-AF7F-F36EBB219352}" presName="hierRoot2" presStyleCnt="0">
        <dgm:presLayoutVars>
          <dgm:hierBranch val="init"/>
        </dgm:presLayoutVars>
      </dgm:prSet>
      <dgm:spPr/>
    </dgm:pt>
    <dgm:pt modelId="{4BEADE83-91B9-4C3A-969D-72FA312FCA44}" type="pres">
      <dgm:prSet presAssocID="{5D94698C-2236-4248-AF7F-F36EBB219352}" presName="rootComposite" presStyleCnt="0"/>
      <dgm:spPr/>
    </dgm:pt>
    <dgm:pt modelId="{AC151FD4-F677-4AF9-A5E6-DE057639C959}" type="pres">
      <dgm:prSet presAssocID="{5D94698C-2236-4248-AF7F-F36EBB219352}" presName="rootText" presStyleLbl="node2" presStyleIdx="1" presStyleCnt="5">
        <dgm:presLayoutVars>
          <dgm:chPref val="3"/>
        </dgm:presLayoutVars>
      </dgm:prSet>
      <dgm:spPr/>
    </dgm:pt>
    <dgm:pt modelId="{197E8297-9E27-4686-8537-9A5CF1EB1CA2}" type="pres">
      <dgm:prSet presAssocID="{5D94698C-2236-4248-AF7F-F36EBB219352}" presName="rootConnector" presStyleLbl="node2" presStyleIdx="1" presStyleCnt="5"/>
      <dgm:spPr/>
    </dgm:pt>
    <dgm:pt modelId="{D3CA41DB-338D-41DD-8ED3-8432143074B0}" type="pres">
      <dgm:prSet presAssocID="{5D94698C-2236-4248-AF7F-F36EBB219352}" presName="hierChild4" presStyleCnt="0"/>
      <dgm:spPr/>
    </dgm:pt>
    <dgm:pt modelId="{DD119E34-53BA-47D6-B4A2-DAA6E43F84BA}" type="pres">
      <dgm:prSet presAssocID="{5D94698C-2236-4248-AF7F-F36EBB219352}" presName="hierChild5" presStyleCnt="0"/>
      <dgm:spPr/>
    </dgm:pt>
    <dgm:pt modelId="{9D9E0AE7-EB51-426A-82AA-D4166D8F334E}" type="pres">
      <dgm:prSet presAssocID="{E2CB8D8A-2945-483B-9435-75D9E54FA898}" presName="Name111" presStyleLbl="parChTrans1D3" presStyleIdx="1" presStyleCnt="6"/>
      <dgm:spPr/>
    </dgm:pt>
    <dgm:pt modelId="{45540963-40C2-423C-ADF7-670BDB365B07}" type="pres">
      <dgm:prSet presAssocID="{902F75B9-9ABA-4866-9ADD-7BBBCBFEF597}" presName="hierRoot3" presStyleCnt="0">
        <dgm:presLayoutVars>
          <dgm:hierBranch val="init"/>
        </dgm:presLayoutVars>
      </dgm:prSet>
      <dgm:spPr/>
    </dgm:pt>
    <dgm:pt modelId="{663F0F30-3E0C-4EEB-BAA1-483C8559FB58}" type="pres">
      <dgm:prSet presAssocID="{902F75B9-9ABA-4866-9ADD-7BBBCBFEF597}" presName="rootComposite3" presStyleCnt="0"/>
      <dgm:spPr/>
    </dgm:pt>
    <dgm:pt modelId="{6114C5B8-0027-41BD-A0F9-2903A2063975}" type="pres">
      <dgm:prSet presAssocID="{902F75B9-9ABA-4866-9ADD-7BBBCBFEF597}" presName="rootText3" presStyleLbl="asst2" presStyleIdx="0" presStyleCnt="3">
        <dgm:presLayoutVars>
          <dgm:chPref val="3"/>
        </dgm:presLayoutVars>
      </dgm:prSet>
      <dgm:spPr/>
    </dgm:pt>
    <dgm:pt modelId="{395AD281-D6B2-45B2-B6B8-702653D470E9}" type="pres">
      <dgm:prSet presAssocID="{902F75B9-9ABA-4866-9ADD-7BBBCBFEF597}" presName="rootConnector3" presStyleLbl="asst2" presStyleIdx="0" presStyleCnt="3"/>
      <dgm:spPr/>
    </dgm:pt>
    <dgm:pt modelId="{34BDAAE4-614E-4C95-8847-E01FAB9EE8D6}" type="pres">
      <dgm:prSet presAssocID="{902F75B9-9ABA-4866-9ADD-7BBBCBFEF597}" presName="hierChild6" presStyleCnt="0"/>
      <dgm:spPr/>
    </dgm:pt>
    <dgm:pt modelId="{FA4219CE-536E-4EF1-9695-0B513E21822A}" type="pres">
      <dgm:prSet presAssocID="{902F75B9-9ABA-4866-9ADD-7BBBCBFEF597}" presName="hierChild7" presStyleCnt="0"/>
      <dgm:spPr/>
    </dgm:pt>
    <dgm:pt modelId="{D3110922-F7E0-4183-95DA-8405ABC3C030}" type="pres">
      <dgm:prSet presAssocID="{82B1101B-BE8C-4A2B-B006-9584110F54D7}" presName="Name111" presStyleLbl="parChTrans1D4" presStyleIdx="2" presStyleCnt="11"/>
      <dgm:spPr/>
    </dgm:pt>
    <dgm:pt modelId="{B204126C-2FB1-410D-B4D6-9A4EB80F5A09}" type="pres">
      <dgm:prSet presAssocID="{83B4BFE6-37B7-4AEE-902A-0D0FB76DD1EB}" presName="hierRoot3" presStyleCnt="0">
        <dgm:presLayoutVars>
          <dgm:hierBranch val="init"/>
        </dgm:presLayoutVars>
      </dgm:prSet>
      <dgm:spPr/>
    </dgm:pt>
    <dgm:pt modelId="{FBB4047E-6C25-4124-A060-29D7CBAB28D4}" type="pres">
      <dgm:prSet presAssocID="{83B4BFE6-37B7-4AEE-902A-0D0FB76DD1EB}" presName="rootComposite3" presStyleCnt="0"/>
      <dgm:spPr/>
    </dgm:pt>
    <dgm:pt modelId="{615C65B7-224E-4A04-B355-11DA0E2FAE54}" type="pres">
      <dgm:prSet presAssocID="{83B4BFE6-37B7-4AEE-902A-0D0FB76DD1EB}" presName="rootText3" presStyleLbl="asst2" presStyleIdx="1" presStyleCnt="3">
        <dgm:presLayoutVars>
          <dgm:chPref val="3"/>
        </dgm:presLayoutVars>
      </dgm:prSet>
      <dgm:spPr/>
    </dgm:pt>
    <dgm:pt modelId="{F345D38D-3A20-43E3-9392-29941F14E750}" type="pres">
      <dgm:prSet presAssocID="{83B4BFE6-37B7-4AEE-902A-0D0FB76DD1EB}" presName="rootConnector3" presStyleLbl="asst2" presStyleIdx="1" presStyleCnt="3"/>
      <dgm:spPr/>
    </dgm:pt>
    <dgm:pt modelId="{FC91630E-CFF0-4AC7-B385-47791B159B35}" type="pres">
      <dgm:prSet presAssocID="{83B4BFE6-37B7-4AEE-902A-0D0FB76DD1EB}" presName="hierChild6" presStyleCnt="0"/>
      <dgm:spPr/>
    </dgm:pt>
    <dgm:pt modelId="{BCE0D267-559F-4211-86E7-7DEE981E4673}" type="pres">
      <dgm:prSet presAssocID="{83B4BFE6-37B7-4AEE-902A-0D0FB76DD1EB}" presName="hierChild7" presStyleCnt="0"/>
      <dgm:spPr/>
    </dgm:pt>
    <dgm:pt modelId="{F34A2259-421D-4C69-8A7D-33EC167D276A}" type="pres">
      <dgm:prSet presAssocID="{ADEF8998-FD4E-40FA-BF08-453ABDB3718B}" presName="Name111" presStyleLbl="parChTrans1D4" presStyleIdx="3" presStyleCnt="11"/>
      <dgm:spPr/>
    </dgm:pt>
    <dgm:pt modelId="{90E2035F-D737-4542-B748-87334D727D78}" type="pres">
      <dgm:prSet presAssocID="{B181A5F4-AF94-49CF-B597-A93F570D17F2}" presName="hierRoot3" presStyleCnt="0">
        <dgm:presLayoutVars>
          <dgm:hierBranch val="init"/>
        </dgm:presLayoutVars>
      </dgm:prSet>
      <dgm:spPr/>
    </dgm:pt>
    <dgm:pt modelId="{0A1D7E6A-F1DD-4A2F-BCB8-515A1D8570D0}" type="pres">
      <dgm:prSet presAssocID="{B181A5F4-AF94-49CF-B597-A93F570D17F2}" presName="rootComposite3" presStyleCnt="0"/>
      <dgm:spPr/>
    </dgm:pt>
    <dgm:pt modelId="{30683D13-6D63-41C3-9059-B0CFE71F79D6}" type="pres">
      <dgm:prSet presAssocID="{B181A5F4-AF94-49CF-B597-A93F570D17F2}" presName="rootText3" presStyleLbl="asst2" presStyleIdx="2" presStyleCnt="3">
        <dgm:presLayoutVars>
          <dgm:chPref val="3"/>
        </dgm:presLayoutVars>
      </dgm:prSet>
      <dgm:spPr/>
    </dgm:pt>
    <dgm:pt modelId="{F0E1A4F7-4D74-49DA-B1B0-2D2D344E3BDB}" type="pres">
      <dgm:prSet presAssocID="{B181A5F4-AF94-49CF-B597-A93F570D17F2}" presName="rootConnector3" presStyleLbl="asst2" presStyleIdx="2" presStyleCnt="3"/>
      <dgm:spPr/>
    </dgm:pt>
    <dgm:pt modelId="{EB686CA6-BDBB-4139-A6B2-DC16399EEE16}" type="pres">
      <dgm:prSet presAssocID="{B181A5F4-AF94-49CF-B597-A93F570D17F2}" presName="hierChild6" presStyleCnt="0"/>
      <dgm:spPr/>
    </dgm:pt>
    <dgm:pt modelId="{AB81105D-6AF9-48A1-8381-7AC79F559972}" type="pres">
      <dgm:prSet presAssocID="{B181A5F4-AF94-49CF-B597-A93F570D17F2}" presName="hierChild7" presStyleCnt="0"/>
      <dgm:spPr/>
    </dgm:pt>
    <dgm:pt modelId="{FA2A2C6F-861C-4D65-B141-7D88E9C1BA74}" type="pres">
      <dgm:prSet presAssocID="{F0BB9087-D344-4061-BBA2-0367F65D2F7D}" presName="Name37" presStyleLbl="parChTrans1D2" presStyleIdx="2" presStyleCnt="5"/>
      <dgm:spPr/>
    </dgm:pt>
    <dgm:pt modelId="{0FFBFCC5-7067-403A-A195-303D3D9A5569}" type="pres">
      <dgm:prSet presAssocID="{0F6FBEB6-56E2-46BB-9586-1648109AB8EC}" presName="hierRoot2" presStyleCnt="0">
        <dgm:presLayoutVars>
          <dgm:hierBranch val="init"/>
        </dgm:presLayoutVars>
      </dgm:prSet>
      <dgm:spPr/>
    </dgm:pt>
    <dgm:pt modelId="{6F98887A-7770-4167-A577-B09FCDB45995}" type="pres">
      <dgm:prSet presAssocID="{0F6FBEB6-56E2-46BB-9586-1648109AB8EC}" presName="rootComposite" presStyleCnt="0"/>
      <dgm:spPr/>
    </dgm:pt>
    <dgm:pt modelId="{8C498579-CF6A-4774-855A-77678DB5D0E9}" type="pres">
      <dgm:prSet presAssocID="{0F6FBEB6-56E2-46BB-9586-1648109AB8EC}" presName="rootText" presStyleLbl="node2" presStyleIdx="2" presStyleCnt="5">
        <dgm:presLayoutVars>
          <dgm:chPref val="3"/>
        </dgm:presLayoutVars>
      </dgm:prSet>
      <dgm:spPr/>
    </dgm:pt>
    <dgm:pt modelId="{185045DF-AE3A-40C0-A136-490ADCF5F671}" type="pres">
      <dgm:prSet presAssocID="{0F6FBEB6-56E2-46BB-9586-1648109AB8EC}" presName="rootConnector" presStyleLbl="node2" presStyleIdx="2" presStyleCnt="5"/>
      <dgm:spPr/>
    </dgm:pt>
    <dgm:pt modelId="{7C553CBD-FE2C-411D-8C42-964653F5B9B9}" type="pres">
      <dgm:prSet presAssocID="{0F6FBEB6-56E2-46BB-9586-1648109AB8EC}" presName="hierChild4" presStyleCnt="0"/>
      <dgm:spPr/>
    </dgm:pt>
    <dgm:pt modelId="{362C6E18-E7A1-47D3-A364-DF972702507E}" type="pres">
      <dgm:prSet presAssocID="{11513B1A-E6B0-41A7-B0CA-5B5A6726C09D}" presName="Name37" presStyleLbl="parChTrans1D3" presStyleIdx="2" presStyleCnt="6"/>
      <dgm:spPr/>
    </dgm:pt>
    <dgm:pt modelId="{D2783F5A-2930-419A-8CC2-410549FCBD5C}" type="pres">
      <dgm:prSet presAssocID="{718E1BC5-56B9-4449-834F-E07C6600D4AF}" presName="hierRoot2" presStyleCnt="0">
        <dgm:presLayoutVars>
          <dgm:hierBranch val="init"/>
        </dgm:presLayoutVars>
      </dgm:prSet>
      <dgm:spPr/>
    </dgm:pt>
    <dgm:pt modelId="{C9553D96-397B-4E73-82B7-6FE64FB58341}" type="pres">
      <dgm:prSet presAssocID="{718E1BC5-56B9-4449-834F-E07C6600D4AF}" presName="rootComposite" presStyleCnt="0"/>
      <dgm:spPr/>
    </dgm:pt>
    <dgm:pt modelId="{86E8A3D9-901D-4102-9AEA-00898EE67C45}" type="pres">
      <dgm:prSet presAssocID="{718E1BC5-56B9-4449-834F-E07C6600D4AF}" presName="rootText" presStyleLbl="node3" presStyleIdx="1" presStyleCnt="5">
        <dgm:presLayoutVars>
          <dgm:chPref val="3"/>
        </dgm:presLayoutVars>
      </dgm:prSet>
      <dgm:spPr/>
    </dgm:pt>
    <dgm:pt modelId="{960AF767-8482-4C3D-BF0C-E1760DDF733F}" type="pres">
      <dgm:prSet presAssocID="{718E1BC5-56B9-4449-834F-E07C6600D4AF}" presName="rootConnector" presStyleLbl="node3" presStyleIdx="1" presStyleCnt="5"/>
      <dgm:spPr/>
    </dgm:pt>
    <dgm:pt modelId="{9716FB0B-1339-4097-8F1F-92C0139B2E80}" type="pres">
      <dgm:prSet presAssocID="{718E1BC5-56B9-4449-834F-E07C6600D4AF}" presName="hierChild4" presStyleCnt="0"/>
      <dgm:spPr/>
    </dgm:pt>
    <dgm:pt modelId="{E2B94374-6262-4BDE-83F2-912A9302C94E}" type="pres">
      <dgm:prSet presAssocID="{718E1BC5-56B9-4449-834F-E07C6600D4AF}" presName="hierChild5" presStyleCnt="0"/>
      <dgm:spPr/>
    </dgm:pt>
    <dgm:pt modelId="{D4C4C0CF-1805-4618-973A-9B30DFF87893}" type="pres">
      <dgm:prSet presAssocID="{E7495827-D510-4D1F-9289-CF04FB872A47}" presName="Name37" presStyleLbl="parChTrans1D3" presStyleIdx="3" presStyleCnt="6"/>
      <dgm:spPr/>
    </dgm:pt>
    <dgm:pt modelId="{7DB30269-02D0-460D-B39E-99D9A6772622}" type="pres">
      <dgm:prSet presAssocID="{0DC8E29E-7186-4081-A908-02B68D938097}" presName="hierRoot2" presStyleCnt="0">
        <dgm:presLayoutVars>
          <dgm:hierBranch val="init"/>
        </dgm:presLayoutVars>
      </dgm:prSet>
      <dgm:spPr/>
    </dgm:pt>
    <dgm:pt modelId="{E62AEC2A-6A48-491E-BBDD-C0D33868FC38}" type="pres">
      <dgm:prSet presAssocID="{0DC8E29E-7186-4081-A908-02B68D938097}" presName="rootComposite" presStyleCnt="0"/>
      <dgm:spPr/>
    </dgm:pt>
    <dgm:pt modelId="{D4EED8F0-50B0-456E-A0D0-509A1D90FE71}" type="pres">
      <dgm:prSet presAssocID="{0DC8E29E-7186-4081-A908-02B68D938097}" presName="rootText" presStyleLbl="node3" presStyleIdx="2" presStyleCnt="5">
        <dgm:presLayoutVars>
          <dgm:chPref val="3"/>
        </dgm:presLayoutVars>
      </dgm:prSet>
      <dgm:spPr/>
    </dgm:pt>
    <dgm:pt modelId="{897AF053-5873-4783-82E3-BA080491B8A3}" type="pres">
      <dgm:prSet presAssocID="{0DC8E29E-7186-4081-A908-02B68D938097}" presName="rootConnector" presStyleLbl="node3" presStyleIdx="2" presStyleCnt="5"/>
      <dgm:spPr/>
    </dgm:pt>
    <dgm:pt modelId="{D90CB626-FBF4-497C-A8B3-80916F27AC80}" type="pres">
      <dgm:prSet presAssocID="{0DC8E29E-7186-4081-A908-02B68D938097}" presName="hierChild4" presStyleCnt="0"/>
      <dgm:spPr/>
    </dgm:pt>
    <dgm:pt modelId="{5C2BFD82-768A-4052-8255-67D733D60EA2}" type="pres">
      <dgm:prSet presAssocID="{0F04ACC6-2DCE-43AF-B2B0-EAC8305A1C0F}" presName="Name37" presStyleLbl="parChTrans1D4" presStyleIdx="4" presStyleCnt="11"/>
      <dgm:spPr/>
    </dgm:pt>
    <dgm:pt modelId="{9305A887-1538-4658-83F9-2B872912F5C5}" type="pres">
      <dgm:prSet presAssocID="{894D422F-1466-4A21-B850-CD38C0D820DE}" presName="hierRoot2" presStyleCnt="0">
        <dgm:presLayoutVars>
          <dgm:hierBranch val="init"/>
        </dgm:presLayoutVars>
      </dgm:prSet>
      <dgm:spPr/>
    </dgm:pt>
    <dgm:pt modelId="{A95751E0-6A11-48D9-99C5-D55E9857A8B9}" type="pres">
      <dgm:prSet presAssocID="{894D422F-1466-4A21-B850-CD38C0D820DE}" presName="rootComposite" presStyleCnt="0"/>
      <dgm:spPr/>
    </dgm:pt>
    <dgm:pt modelId="{690740AD-54CC-4D9C-B1F5-B99523632946}" type="pres">
      <dgm:prSet presAssocID="{894D422F-1466-4A21-B850-CD38C0D820DE}" presName="rootText" presStyleLbl="node4" presStyleIdx="2" presStyleCnt="9">
        <dgm:presLayoutVars>
          <dgm:chPref val="3"/>
        </dgm:presLayoutVars>
      </dgm:prSet>
      <dgm:spPr/>
    </dgm:pt>
    <dgm:pt modelId="{0A192F15-FFA1-4A4C-9FE3-758A885763DF}" type="pres">
      <dgm:prSet presAssocID="{894D422F-1466-4A21-B850-CD38C0D820DE}" presName="rootConnector" presStyleLbl="node4" presStyleIdx="2" presStyleCnt="9"/>
      <dgm:spPr/>
    </dgm:pt>
    <dgm:pt modelId="{7C7DBBB4-90F3-4F17-90B5-FFB32B856207}" type="pres">
      <dgm:prSet presAssocID="{894D422F-1466-4A21-B850-CD38C0D820DE}" presName="hierChild4" presStyleCnt="0"/>
      <dgm:spPr/>
    </dgm:pt>
    <dgm:pt modelId="{EF2154FF-0464-4525-B236-9746B473039E}" type="pres">
      <dgm:prSet presAssocID="{2F116BCD-3074-4405-924C-0A9DE31A38A4}" presName="Name37" presStyleLbl="parChTrans1D4" presStyleIdx="5" presStyleCnt="11"/>
      <dgm:spPr/>
    </dgm:pt>
    <dgm:pt modelId="{FFF45C06-1FD8-4DD8-9446-1C311A51BC12}" type="pres">
      <dgm:prSet presAssocID="{5F5B1E5C-0358-4A6D-A5E7-F4B2634311A9}" presName="hierRoot2" presStyleCnt="0">
        <dgm:presLayoutVars>
          <dgm:hierBranch val="init"/>
        </dgm:presLayoutVars>
      </dgm:prSet>
      <dgm:spPr/>
    </dgm:pt>
    <dgm:pt modelId="{B7BA466E-DBBF-4D50-9A43-AC91D5E4DD54}" type="pres">
      <dgm:prSet presAssocID="{5F5B1E5C-0358-4A6D-A5E7-F4B2634311A9}" presName="rootComposite" presStyleCnt="0"/>
      <dgm:spPr/>
    </dgm:pt>
    <dgm:pt modelId="{E69949C7-FDDF-4336-BF57-4DD87C3DEE78}" type="pres">
      <dgm:prSet presAssocID="{5F5B1E5C-0358-4A6D-A5E7-F4B2634311A9}" presName="rootText" presStyleLbl="node4" presStyleIdx="3" presStyleCnt="9">
        <dgm:presLayoutVars>
          <dgm:chPref val="3"/>
        </dgm:presLayoutVars>
      </dgm:prSet>
      <dgm:spPr/>
    </dgm:pt>
    <dgm:pt modelId="{407AB0E0-34D3-4BA2-8904-FCCE09413DE6}" type="pres">
      <dgm:prSet presAssocID="{5F5B1E5C-0358-4A6D-A5E7-F4B2634311A9}" presName="rootConnector" presStyleLbl="node4" presStyleIdx="3" presStyleCnt="9"/>
      <dgm:spPr/>
    </dgm:pt>
    <dgm:pt modelId="{64092E96-4484-4D46-B5CC-49EA6FD571DE}" type="pres">
      <dgm:prSet presAssocID="{5F5B1E5C-0358-4A6D-A5E7-F4B2634311A9}" presName="hierChild4" presStyleCnt="0"/>
      <dgm:spPr/>
    </dgm:pt>
    <dgm:pt modelId="{06C7B3B6-59E1-43B0-8D5E-5CDDA2902317}" type="pres">
      <dgm:prSet presAssocID="{5F5B1E5C-0358-4A6D-A5E7-F4B2634311A9}" presName="hierChild5" presStyleCnt="0"/>
      <dgm:spPr/>
    </dgm:pt>
    <dgm:pt modelId="{F25D88DD-CA8D-446A-B800-B146CED7D49F}" type="pres">
      <dgm:prSet presAssocID="{AB047C9C-DC62-49EA-9864-2E0C855CB3E1}" presName="Name37" presStyleLbl="parChTrans1D4" presStyleIdx="6" presStyleCnt="11"/>
      <dgm:spPr/>
    </dgm:pt>
    <dgm:pt modelId="{1F662012-2AFC-4D39-AE8A-C63A7359E9C5}" type="pres">
      <dgm:prSet presAssocID="{E04777C2-C75C-4C08-8F75-9AF98B14092D}" presName="hierRoot2" presStyleCnt="0">
        <dgm:presLayoutVars>
          <dgm:hierBranch val="init"/>
        </dgm:presLayoutVars>
      </dgm:prSet>
      <dgm:spPr/>
    </dgm:pt>
    <dgm:pt modelId="{4DDB77D9-0AF1-47AF-B665-8171052928BA}" type="pres">
      <dgm:prSet presAssocID="{E04777C2-C75C-4C08-8F75-9AF98B14092D}" presName="rootComposite" presStyleCnt="0"/>
      <dgm:spPr/>
    </dgm:pt>
    <dgm:pt modelId="{EDBB46B6-B68B-494B-8D6F-AAEC59CCB82E}" type="pres">
      <dgm:prSet presAssocID="{E04777C2-C75C-4C08-8F75-9AF98B14092D}" presName="rootText" presStyleLbl="node4" presStyleIdx="4" presStyleCnt="9">
        <dgm:presLayoutVars>
          <dgm:chPref val="3"/>
        </dgm:presLayoutVars>
      </dgm:prSet>
      <dgm:spPr/>
    </dgm:pt>
    <dgm:pt modelId="{78E1231A-6A78-4FD8-A293-830286A7A071}" type="pres">
      <dgm:prSet presAssocID="{E04777C2-C75C-4C08-8F75-9AF98B14092D}" presName="rootConnector" presStyleLbl="node4" presStyleIdx="4" presStyleCnt="9"/>
      <dgm:spPr/>
    </dgm:pt>
    <dgm:pt modelId="{57D5E2E0-8506-4972-B1ED-26802403EB88}" type="pres">
      <dgm:prSet presAssocID="{E04777C2-C75C-4C08-8F75-9AF98B14092D}" presName="hierChild4" presStyleCnt="0"/>
      <dgm:spPr/>
    </dgm:pt>
    <dgm:pt modelId="{16A6B917-62C2-4016-B5FB-EA1FF12BF548}" type="pres">
      <dgm:prSet presAssocID="{E04777C2-C75C-4C08-8F75-9AF98B14092D}" presName="hierChild5" presStyleCnt="0"/>
      <dgm:spPr/>
    </dgm:pt>
    <dgm:pt modelId="{4D0D0E93-FC8B-437B-948F-40D2FE412A5A}" type="pres">
      <dgm:prSet presAssocID="{6D8439A4-15CE-447A-BBB1-7C53B4BE83BA}" presName="Name37" presStyleLbl="parChTrans1D4" presStyleIdx="7" presStyleCnt="11"/>
      <dgm:spPr/>
    </dgm:pt>
    <dgm:pt modelId="{783C4647-1AE7-46B8-8C1F-4AAE00A81361}" type="pres">
      <dgm:prSet presAssocID="{BC9D6580-C3CD-4F5D-A95F-FF17BA940B2B}" presName="hierRoot2" presStyleCnt="0">
        <dgm:presLayoutVars>
          <dgm:hierBranch val="init"/>
        </dgm:presLayoutVars>
      </dgm:prSet>
      <dgm:spPr/>
    </dgm:pt>
    <dgm:pt modelId="{1CFDAEFA-70BC-4898-8753-0062F33D40C9}" type="pres">
      <dgm:prSet presAssocID="{BC9D6580-C3CD-4F5D-A95F-FF17BA940B2B}" presName="rootComposite" presStyleCnt="0"/>
      <dgm:spPr/>
    </dgm:pt>
    <dgm:pt modelId="{C288CAAE-2AE5-4BEC-834C-EC895A440A56}" type="pres">
      <dgm:prSet presAssocID="{BC9D6580-C3CD-4F5D-A95F-FF17BA940B2B}" presName="rootText" presStyleLbl="node4" presStyleIdx="5" presStyleCnt="9">
        <dgm:presLayoutVars>
          <dgm:chPref val="3"/>
        </dgm:presLayoutVars>
      </dgm:prSet>
      <dgm:spPr/>
    </dgm:pt>
    <dgm:pt modelId="{74F1410C-2D5D-45AF-BCC3-844772C131AD}" type="pres">
      <dgm:prSet presAssocID="{BC9D6580-C3CD-4F5D-A95F-FF17BA940B2B}" presName="rootConnector" presStyleLbl="node4" presStyleIdx="5" presStyleCnt="9"/>
      <dgm:spPr/>
    </dgm:pt>
    <dgm:pt modelId="{6CAA024E-8093-4525-969F-8E51620E513B}" type="pres">
      <dgm:prSet presAssocID="{BC9D6580-C3CD-4F5D-A95F-FF17BA940B2B}" presName="hierChild4" presStyleCnt="0"/>
      <dgm:spPr/>
    </dgm:pt>
    <dgm:pt modelId="{96A41310-8E70-4E5E-96DB-767E65312835}" type="pres">
      <dgm:prSet presAssocID="{BC9D6580-C3CD-4F5D-A95F-FF17BA940B2B}" presName="hierChild5" presStyleCnt="0"/>
      <dgm:spPr/>
    </dgm:pt>
    <dgm:pt modelId="{C8AA9D7B-D980-4069-85B9-A7E576998528}" type="pres">
      <dgm:prSet presAssocID="{B310FDB0-B2E5-4940-AA46-D3E4BFD57A29}" presName="Name37" presStyleLbl="parChTrans1D4" presStyleIdx="8" presStyleCnt="11"/>
      <dgm:spPr/>
    </dgm:pt>
    <dgm:pt modelId="{CB2FBA8A-F3A7-4389-AD15-AF003C429C17}" type="pres">
      <dgm:prSet presAssocID="{AC02D2A2-1997-416A-8711-B16D475F5705}" presName="hierRoot2" presStyleCnt="0">
        <dgm:presLayoutVars>
          <dgm:hierBranch val="init"/>
        </dgm:presLayoutVars>
      </dgm:prSet>
      <dgm:spPr/>
    </dgm:pt>
    <dgm:pt modelId="{2196CF9E-29DE-4D3D-873D-EA5F503B26EE}" type="pres">
      <dgm:prSet presAssocID="{AC02D2A2-1997-416A-8711-B16D475F5705}" presName="rootComposite" presStyleCnt="0"/>
      <dgm:spPr/>
    </dgm:pt>
    <dgm:pt modelId="{C5533916-6525-47AA-BA8A-6E839EFEDE17}" type="pres">
      <dgm:prSet presAssocID="{AC02D2A2-1997-416A-8711-B16D475F5705}" presName="rootText" presStyleLbl="node4" presStyleIdx="6" presStyleCnt="9">
        <dgm:presLayoutVars>
          <dgm:chPref val="3"/>
        </dgm:presLayoutVars>
      </dgm:prSet>
      <dgm:spPr/>
    </dgm:pt>
    <dgm:pt modelId="{C8F09A7F-C563-4444-A797-C858EE64C5D4}" type="pres">
      <dgm:prSet presAssocID="{AC02D2A2-1997-416A-8711-B16D475F5705}" presName="rootConnector" presStyleLbl="node4" presStyleIdx="6" presStyleCnt="9"/>
      <dgm:spPr/>
    </dgm:pt>
    <dgm:pt modelId="{B4E8A82F-4031-479D-AC64-9B428AEA59FA}" type="pres">
      <dgm:prSet presAssocID="{AC02D2A2-1997-416A-8711-B16D475F5705}" presName="hierChild4" presStyleCnt="0"/>
      <dgm:spPr/>
    </dgm:pt>
    <dgm:pt modelId="{991206CF-B13D-4847-940A-55C6FAF5C984}" type="pres">
      <dgm:prSet presAssocID="{AC02D2A2-1997-416A-8711-B16D475F5705}" presName="hierChild5" presStyleCnt="0"/>
      <dgm:spPr/>
    </dgm:pt>
    <dgm:pt modelId="{A779D611-01D3-45C6-A5DD-24FCF91BA45F}" type="pres">
      <dgm:prSet presAssocID="{33778DBA-1344-46EE-B796-314A1E6AB22F}" presName="Name37" presStyleLbl="parChTrans1D4" presStyleIdx="9" presStyleCnt="11"/>
      <dgm:spPr/>
    </dgm:pt>
    <dgm:pt modelId="{5204A43D-2DC5-4E0A-86E4-7AEEDAE4F773}" type="pres">
      <dgm:prSet presAssocID="{A6D83B51-9DA9-48F3-838E-901357639D89}" presName="hierRoot2" presStyleCnt="0">
        <dgm:presLayoutVars>
          <dgm:hierBranch val="init"/>
        </dgm:presLayoutVars>
      </dgm:prSet>
      <dgm:spPr/>
    </dgm:pt>
    <dgm:pt modelId="{CB182A26-BCB5-496A-B66D-D107A37DF866}" type="pres">
      <dgm:prSet presAssocID="{A6D83B51-9DA9-48F3-838E-901357639D89}" presName="rootComposite" presStyleCnt="0"/>
      <dgm:spPr/>
    </dgm:pt>
    <dgm:pt modelId="{B6B6AB90-074F-4120-A562-021A3A592487}" type="pres">
      <dgm:prSet presAssocID="{A6D83B51-9DA9-48F3-838E-901357639D89}" presName="rootText" presStyleLbl="node4" presStyleIdx="7" presStyleCnt="9">
        <dgm:presLayoutVars>
          <dgm:chPref val="3"/>
        </dgm:presLayoutVars>
      </dgm:prSet>
      <dgm:spPr/>
    </dgm:pt>
    <dgm:pt modelId="{E112A7DF-3E6C-4E93-9DE3-2710C4AA5382}" type="pres">
      <dgm:prSet presAssocID="{A6D83B51-9DA9-48F3-838E-901357639D89}" presName="rootConnector" presStyleLbl="node4" presStyleIdx="7" presStyleCnt="9"/>
      <dgm:spPr/>
    </dgm:pt>
    <dgm:pt modelId="{D62C1554-A3CF-4825-9CB9-5D2C7893B2C4}" type="pres">
      <dgm:prSet presAssocID="{A6D83B51-9DA9-48F3-838E-901357639D89}" presName="hierChild4" presStyleCnt="0"/>
      <dgm:spPr/>
    </dgm:pt>
    <dgm:pt modelId="{281D42CF-3CFA-4AC5-B76F-55362FE2D692}" type="pres">
      <dgm:prSet presAssocID="{A6D83B51-9DA9-48F3-838E-901357639D89}" presName="hierChild5" presStyleCnt="0"/>
      <dgm:spPr/>
    </dgm:pt>
    <dgm:pt modelId="{0B03DD64-6EFC-452A-92A9-9B88FF569596}" type="pres">
      <dgm:prSet presAssocID="{894D422F-1466-4A21-B850-CD38C0D820DE}" presName="hierChild5" presStyleCnt="0"/>
      <dgm:spPr/>
    </dgm:pt>
    <dgm:pt modelId="{995DDCB2-7FA1-4717-A050-9429C5496BC2}" type="pres">
      <dgm:prSet presAssocID="{0DC8E29E-7186-4081-A908-02B68D938097}" presName="hierChild5" presStyleCnt="0"/>
      <dgm:spPr/>
    </dgm:pt>
    <dgm:pt modelId="{15E1C19E-13C9-4B63-9691-2C1E91F0E266}" type="pres">
      <dgm:prSet presAssocID="{0F6FBEB6-56E2-46BB-9586-1648109AB8EC}" presName="hierChild5" presStyleCnt="0"/>
      <dgm:spPr/>
    </dgm:pt>
    <dgm:pt modelId="{862BE197-304F-4D5C-9F31-B984141561A8}" type="pres">
      <dgm:prSet presAssocID="{E8AB650B-55FF-4C01-AE49-02231E240584}" presName="Name37" presStyleLbl="parChTrans1D2" presStyleIdx="3" presStyleCnt="5"/>
      <dgm:spPr/>
    </dgm:pt>
    <dgm:pt modelId="{4604E3B0-FB02-4CA4-AABB-76B91E44FDC5}" type="pres">
      <dgm:prSet presAssocID="{31B5584A-15AD-4A2F-9CB5-EF5812092FF9}" presName="hierRoot2" presStyleCnt="0">
        <dgm:presLayoutVars>
          <dgm:hierBranch val="init"/>
        </dgm:presLayoutVars>
      </dgm:prSet>
      <dgm:spPr/>
    </dgm:pt>
    <dgm:pt modelId="{A04D66CE-5F15-4BB2-94DE-758F4653B137}" type="pres">
      <dgm:prSet presAssocID="{31B5584A-15AD-4A2F-9CB5-EF5812092FF9}" presName="rootComposite" presStyleCnt="0"/>
      <dgm:spPr/>
    </dgm:pt>
    <dgm:pt modelId="{804F6F26-D308-4B9E-8182-E0B0AB086472}" type="pres">
      <dgm:prSet presAssocID="{31B5584A-15AD-4A2F-9CB5-EF5812092FF9}" presName="rootText" presStyleLbl="node2" presStyleIdx="3" presStyleCnt="5">
        <dgm:presLayoutVars>
          <dgm:chPref val="3"/>
        </dgm:presLayoutVars>
      </dgm:prSet>
      <dgm:spPr/>
    </dgm:pt>
    <dgm:pt modelId="{D23F3F7F-A0B7-4086-90C8-7F8F8B095A52}" type="pres">
      <dgm:prSet presAssocID="{31B5584A-15AD-4A2F-9CB5-EF5812092FF9}" presName="rootConnector" presStyleLbl="node2" presStyleIdx="3" presStyleCnt="5"/>
      <dgm:spPr/>
    </dgm:pt>
    <dgm:pt modelId="{CBFDBC10-20DC-431A-BF4A-299E893B19B2}" type="pres">
      <dgm:prSet presAssocID="{31B5584A-15AD-4A2F-9CB5-EF5812092FF9}" presName="hierChild4" presStyleCnt="0"/>
      <dgm:spPr/>
    </dgm:pt>
    <dgm:pt modelId="{6CBC993B-1933-461D-8CB5-453752576FDA}" type="pres">
      <dgm:prSet presAssocID="{B036C6A9-8BB6-4D49-8B5E-BFCC15AC9D37}" presName="Name37" presStyleLbl="parChTrans1D3" presStyleIdx="4" presStyleCnt="6"/>
      <dgm:spPr/>
    </dgm:pt>
    <dgm:pt modelId="{5378954C-718A-4EE5-945C-006EE38EADF0}" type="pres">
      <dgm:prSet presAssocID="{4A4DE4EE-DC81-4842-887A-8098CE3CA2AD}" presName="hierRoot2" presStyleCnt="0">
        <dgm:presLayoutVars>
          <dgm:hierBranch val="init"/>
        </dgm:presLayoutVars>
      </dgm:prSet>
      <dgm:spPr/>
    </dgm:pt>
    <dgm:pt modelId="{A4984518-C8FB-40CD-AAC7-F090040EC15A}" type="pres">
      <dgm:prSet presAssocID="{4A4DE4EE-DC81-4842-887A-8098CE3CA2AD}" presName="rootComposite" presStyleCnt="0"/>
      <dgm:spPr/>
    </dgm:pt>
    <dgm:pt modelId="{9F832077-5C2E-4893-8791-8A7B3B780BBC}" type="pres">
      <dgm:prSet presAssocID="{4A4DE4EE-DC81-4842-887A-8098CE3CA2AD}" presName="rootText" presStyleLbl="node3" presStyleIdx="3" presStyleCnt="5">
        <dgm:presLayoutVars>
          <dgm:chPref val="3"/>
        </dgm:presLayoutVars>
      </dgm:prSet>
      <dgm:spPr/>
    </dgm:pt>
    <dgm:pt modelId="{D8C7B81F-DE20-40BB-8318-FAEE55ED34C3}" type="pres">
      <dgm:prSet presAssocID="{4A4DE4EE-DC81-4842-887A-8098CE3CA2AD}" presName="rootConnector" presStyleLbl="node3" presStyleIdx="3" presStyleCnt="5"/>
      <dgm:spPr/>
    </dgm:pt>
    <dgm:pt modelId="{1858EAE4-B228-4021-9E7D-8BABBF80FDC3}" type="pres">
      <dgm:prSet presAssocID="{4A4DE4EE-DC81-4842-887A-8098CE3CA2AD}" presName="hierChild4" presStyleCnt="0"/>
      <dgm:spPr/>
    </dgm:pt>
    <dgm:pt modelId="{6C8488C9-16C1-47CE-A926-F808C24F9796}" type="pres">
      <dgm:prSet presAssocID="{C17F0286-F183-43CA-AFDD-301A68B0C70F}" presName="Name37" presStyleLbl="parChTrans1D4" presStyleIdx="10" presStyleCnt="11"/>
      <dgm:spPr/>
    </dgm:pt>
    <dgm:pt modelId="{F66A853C-6E74-4FE9-8F93-A9A97F35D613}" type="pres">
      <dgm:prSet presAssocID="{4A988406-F350-4D28-B639-BB30E346FAC3}" presName="hierRoot2" presStyleCnt="0">
        <dgm:presLayoutVars>
          <dgm:hierBranch val="init"/>
        </dgm:presLayoutVars>
      </dgm:prSet>
      <dgm:spPr/>
    </dgm:pt>
    <dgm:pt modelId="{351F500E-7046-4024-9D8B-F68581441FF2}" type="pres">
      <dgm:prSet presAssocID="{4A988406-F350-4D28-B639-BB30E346FAC3}" presName="rootComposite" presStyleCnt="0"/>
      <dgm:spPr/>
    </dgm:pt>
    <dgm:pt modelId="{465CF92B-FA79-4FB0-82BE-AFAB88FC5332}" type="pres">
      <dgm:prSet presAssocID="{4A988406-F350-4D28-B639-BB30E346FAC3}" presName="rootText" presStyleLbl="node4" presStyleIdx="8" presStyleCnt="9">
        <dgm:presLayoutVars>
          <dgm:chPref val="3"/>
        </dgm:presLayoutVars>
      </dgm:prSet>
      <dgm:spPr/>
    </dgm:pt>
    <dgm:pt modelId="{E4053EE9-F7D2-4350-933F-C50A5D5E843F}" type="pres">
      <dgm:prSet presAssocID="{4A988406-F350-4D28-B639-BB30E346FAC3}" presName="rootConnector" presStyleLbl="node4" presStyleIdx="8" presStyleCnt="9"/>
      <dgm:spPr/>
    </dgm:pt>
    <dgm:pt modelId="{FD92FA50-E1DF-4994-A848-1BF9C112A04B}" type="pres">
      <dgm:prSet presAssocID="{4A988406-F350-4D28-B639-BB30E346FAC3}" presName="hierChild4" presStyleCnt="0"/>
      <dgm:spPr/>
    </dgm:pt>
    <dgm:pt modelId="{B3E7DD12-417F-442A-8CC0-D9FADC1623D4}" type="pres">
      <dgm:prSet presAssocID="{4A988406-F350-4D28-B639-BB30E346FAC3}" presName="hierChild5" presStyleCnt="0"/>
      <dgm:spPr/>
    </dgm:pt>
    <dgm:pt modelId="{87FD24BE-D309-4AD8-8A65-E95D29B077AF}" type="pres">
      <dgm:prSet presAssocID="{4A4DE4EE-DC81-4842-887A-8098CE3CA2AD}" presName="hierChild5" presStyleCnt="0"/>
      <dgm:spPr/>
    </dgm:pt>
    <dgm:pt modelId="{F414DC69-AC39-4CD0-B4D5-19213BD93330}" type="pres">
      <dgm:prSet presAssocID="{31B5584A-15AD-4A2F-9CB5-EF5812092FF9}" presName="hierChild5" presStyleCnt="0"/>
      <dgm:spPr/>
    </dgm:pt>
    <dgm:pt modelId="{F15BBE4F-8842-4292-AA3B-DBCC78E40541}" type="pres">
      <dgm:prSet presAssocID="{E07ABF30-35E0-41D8-8615-AF586960E76E}" presName="Name37" presStyleLbl="parChTrans1D2" presStyleIdx="4" presStyleCnt="5"/>
      <dgm:spPr/>
    </dgm:pt>
    <dgm:pt modelId="{49A45CDA-7283-496B-B1C9-38F2E7C18660}" type="pres">
      <dgm:prSet presAssocID="{87B41EB5-1393-4B97-BEEA-0058D11701D9}" presName="hierRoot2" presStyleCnt="0">
        <dgm:presLayoutVars>
          <dgm:hierBranch val="init"/>
        </dgm:presLayoutVars>
      </dgm:prSet>
      <dgm:spPr/>
    </dgm:pt>
    <dgm:pt modelId="{018195E4-49BB-418F-A38B-43209B567F8E}" type="pres">
      <dgm:prSet presAssocID="{87B41EB5-1393-4B97-BEEA-0058D11701D9}" presName="rootComposite" presStyleCnt="0"/>
      <dgm:spPr/>
    </dgm:pt>
    <dgm:pt modelId="{F31662AE-54DB-4C3F-9DFE-CB853CB76BCB}" type="pres">
      <dgm:prSet presAssocID="{87B41EB5-1393-4B97-BEEA-0058D11701D9}" presName="rootText" presStyleLbl="node2" presStyleIdx="4" presStyleCnt="5">
        <dgm:presLayoutVars>
          <dgm:chPref val="3"/>
        </dgm:presLayoutVars>
      </dgm:prSet>
      <dgm:spPr/>
    </dgm:pt>
    <dgm:pt modelId="{901E0848-7376-4CC3-85E7-943419D306E8}" type="pres">
      <dgm:prSet presAssocID="{87B41EB5-1393-4B97-BEEA-0058D11701D9}" presName="rootConnector" presStyleLbl="node2" presStyleIdx="4" presStyleCnt="5"/>
      <dgm:spPr/>
    </dgm:pt>
    <dgm:pt modelId="{ABA48691-A075-4E1E-966D-9FBB9EC436D6}" type="pres">
      <dgm:prSet presAssocID="{87B41EB5-1393-4B97-BEEA-0058D11701D9}" presName="hierChild4" presStyleCnt="0"/>
      <dgm:spPr/>
    </dgm:pt>
    <dgm:pt modelId="{31D25E76-6DB8-4524-AF8A-B0982945DECF}" type="pres">
      <dgm:prSet presAssocID="{A3C32D5E-A6B8-4516-A0DD-B4319262E2C1}" presName="Name37" presStyleLbl="parChTrans1D3" presStyleIdx="5" presStyleCnt="6"/>
      <dgm:spPr/>
    </dgm:pt>
    <dgm:pt modelId="{D7C63236-A07D-49B7-AAA0-BC5F91C4B5BB}" type="pres">
      <dgm:prSet presAssocID="{80A2E06D-49C2-4C42-AD9C-959729C77E4D}" presName="hierRoot2" presStyleCnt="0">
        <dgm:presLayoutVars>
          <dgm:hierBranch val="init"/>
        </dgm:presLayoutVars>
      </dgm:prSet>
      <dgm:spPr/>
    </dgm:pt>
    <dgm:pt modelId="{6D6B36E2-315A-488B-87BD-12E69D47E071}" type="pres">
      <dgm:prSet presAssocID="{80A2E06D-49C2-4C42-AD9C-959729C77E4D}" presName="rootComposite" presStyleCnt="0"/>
      <dgm:spPr/>
    </dgm:pt>
    <dgm:pt modelId="{518D5AFD-AC51-4B05-AC07-F2791CBF01D7}" type="pres">
      <dgm:prSet presAssocID="{80A2E06D-49C2-4C42-AD9C-959729C77E4D}" presName="rootText" presStyleLbl="node3" presStyleIdx="4" presStyleCnt="5">
        <dgm:presLayoutVars>
          <dgm:chPref val="3"/>
        </dgm:presLayoutVars>
      </dgm:prSet>
      <dgm:spPr/>
    </dgm:pt>
    <dgm:pt modelId="{417730C9-D5D8-4067-B270-1DAD25C9C82F}" type="pres">
      <dgm:prSet presAssocID="{80A2E06D-49C2-4C42-AD9C-959729C77E4D}" presName="rootConnector" presStyleLbl="node3" presStyleIdx="4" presStyleCnt="5"/>
      <dgm:spPr/>
    </dgm:pt>
    <dgm:pt modelId="{D8397AAB-AD09-4D7B-9158-AAA088F63C30}" type="pres">
      <dgm:prSet presAssocID="{80A2E06D-49C2-4C42-AD9C-959729C77E4D}" presName="hierChild4" presStyleCnt="0"/>
      <dgm:spPr/>
    </dgm:pt>
    <dgm:pt modelId="{56B8848E-1607-4167-AA17-C97ADC2CE809}" type="pres">
      <dgm:prSet presAssocID="{80A2E06D-49C2-4C42-AD9C-959729C77E4D}" presName="hierChild5" presStyleCnt="0"/>
      <dgm:spPr/>
    </dgm:pt>
    <dgm:pt modelId="{A2FD8E59-4C74-463F-BA2C-F2F12460BA8A}" type="pres">
      <dgm:prSet presAssocID="{87B41EB5-1393-4B97-BEEA-0058D11701D9}" presName="hierChild5" presStyleCnt="0"/>
      <dgm:spPr/>
    </dgm:pt>
    <dgm:pt modelId="{355CCF36-D862-4450-BB2E-D180142F7042}" type="pres">
      <dgm:prSet presAssocID="{3DE21580-D84A-4334-9573-8876759B1C31}" presName="hierChild3" presStyleCnt="0"/>
      <dgm:spPr/>
    </dgm:pt>
  </dgm:ptLst>
  <dgm:cxnLst>
    <dgm:cxn modelId="{38C68803-5F2E-4B9F-A777-394A56CA454A}" type="presOf" srcId="{0DC8E29E-7186-4081-A908-02B68D938097}" destId="{D4EED8F0-50B0-456E-A0D0-509A1D90FE71}" srcOrd="0" destOrd="0" presId="urn:microsoft.com/office/officeart/2005/8/layout/orgChart1"/>
    <dgm:cxn modelId="{35A9B604-2816-49B4-8CF0-084A33D9CF8D}" type="presOf" srcId="{D372C23C-586F-403E-A856-15BE8D418D3F}" destId="{35E31421-234C-4615-ABE1-8C3637C6E315}" srcOrd="0" destOrd="0" presId="urn:microsoft.com/office/officeart/2005/8/layout/orgChart1"/>
    <dgm:cxn modelId="{75C0390A-83C0-464F-9AEC-8A3A6A82B8D3}" type="presOf" srcId="{87B41EB5-1393-4B97-BEEA-0058D11701D9}" destId="{F31662AE-54DB-4C3F-9DFE-CB853CB76BCB}" srcOrd="0" destOrd="0" presId="urn:microsoft.com/office/officeart/2005/8/layout/orgChart1"/>
    <dgm:cxn modelId="{548AB80B-567A-4061-9493-E4B13CE03A8D}" type="presOf" srcId="{718E1BC5-56B9-4449-834F-E07C6600D4AF}" destId="{86E8A3D9-901D-4102-9AEA-00898EE67C45}" srcOrd="0" destOrd="0" presId="urn:microsoft.com/office/officeart/2005/8/layout/orgChart1"/>
    <dgm:cxn modelId="{1D191913-9857-4A65-8239-38B50FF249E4}" srcId="{0DC8E29E-7186-4081-A908-02B68D938097}" destId="{894D422F-1466-4A21-B850-CD38C0D820DE}" srcOrd="0" destOrd="0" parTransId="{0F04ACC6-2DCE-43AF-B2B0-EAC8305A1C0F}" sibTransId="{1AD52B0C-B5B6-4C39-8714-8B33092C4DFB}"/>
    <dgm:cxn modelId="{C7F73D14-300D-403C-A873-4B6A451206A6}" type="presOf" srcId="{2F116BCD-3074-4405-924C-0A9DE31A38A4}" destId="{EF2154FF-0464-4525-B236-9746B473039E}" srcOrd="0" destOrd="0" presId="urn:microsoft.com/office/officeart/2005/8/layout/orgChart1"/>
    <dgm:cxn modelId="{DCEF2417-D7FC-423F-A640-E22DBB70FE3E}" type="presOf" srcId="{902F75B9-9ABA-4866-9ADD-7BBBCBFEF597}" destId="{395AD281-D6B2-45B2-B6B8-702653D470E9}" srcOrd="1" destOrd="0" presId="urn:microsoft.com/office/officeart/2005/8/layout/orgChart1"/>
    <dgm:cxn modelId="{379CB319-9F74-4DEF-B850-7F6F2555CAFE}" type="presOf" srcId="{4A988406-F350-4D28-B639-BB30E346FAC3}" destId="{E4053EE9-F7D2-4350-933F-C50A5D5E843F}" srcOrd="1" destOrd="0" presId="urn:microsoft.com/office/officeart/2005/8/layout/orgChart1"/>
    <dgm:cxn modelId="{0294D319-E702-4C81-A416-81D0FD11D55C}" type="presOf" srcId="{C17F0286-F183-43CA-AFDD-301A68B0C70F}" destId="{6C8488C9-16C1-47CE-A926-F808C24F9796}" srcOrd="0" destOrd="0" presId="urn:microsoft.com/office/officeart/2005/8/layout/orgChart1"/>
    <dgm:cxn modelId="{40C35F1D-D6CE-4F5D-9B88-43F33E0CD44D}" type="presOf" srcId="{D932A0CE-D781-4C29-9736-B7AAC105D0B0}" destId="{28F8F9AC-0CE9-4C68-B531-CCBC59663DF0}" srcOrd="1" destOrd="0" presId="urn:microsoft.com/office/officeart/2005/8/layout/orgChart1"/>
    <dgm:cxn modelId="{D88E801E-C7F9-4E58-BF6F-3698C70DE6E4}" srcId="{72B07DD1-9BAF-49BC-BE11-F80D86D7D96A}" destId="{EC04F48C-AB63-4805-8F2F-A1791C7941EE}" srcOrd="0" destOrd="0" parTransId="{8BD86C40-703D-40CD-B287-B5634BE8529E}" sibTransId="{4DE7E697-D5BE-4553-BD49-05155B4A5891}"/>
    <dgm:cxn modelId="{49F54122-1AE2-475A-A083-72CC49C36076}" type="presOf" srcId="{5D94698C-2236-4248-AF7F-F36EBB219352}" destId="{197E8297-9E27-4686-8537-9A5CF1EB1CA2}" srcOrd="1" destOrd="0" presId="urn:microsoft.com/office/officeart/2005/8/layout/orgChart1"/>
    <dgm:cxn modelId="{FD460228-4597-46F8-B10E-18D7A2AC196A}" type="presOf" srcId="{F0BB9087-D344-4061-BBA2-0367F65D2F7D}" destId="{FA2A2C6F-861C-4D65-B141-7D88E9C1BA74}" srcOrd="0" destOrd="0" presId="urn:microsoft.com/office/officeart/2005/8/layout/orgChart1"/>
    <dgm:cxn modelId="{3D29A732-F51C-485A-9AB3-953EBCD1E78D}" type="presOf" srcId="{4A4DE4EE-DC81-4842-887A-8098CE3CA2AD}" destId="{9F832077-5C2E-4893-8791-8A7B3B780BBC}" srcOrd="0" destOrd="0" presId="urn:microsoft.com/office/officeart/2005/8/layout/orgChart1"/>
    <dgm:cxn modelId="{7CE1C832-F910-4BCC-BE19-23CCDB711912}" srcId="{894D422F-1466-4A21-B850-CD38C0D820DE}" destId="{5F5B1E5C-0358-4A6D-A5E7-F4B2634311A9}" srcOrd="0" destOrd="0" parTransId="{2F116BCD-3074-4405-924C-0A9DE31A38A4}" sibTransId="{C3F462F5-433C-4859-A718-9FCDDC5C85D5}"/>
    <dgm:cxn modelId="{A4173336-C8FF-4946-8C02-908940EB2C6E}" type="presOf" srcId="{894D422F-1466-4A21-B850-CD38C0D820DE}" destId="{0A192F15-FFA1-4A4C-9FE3-758A885763DF}" srcOrd="1" destOrd="0" presId="urn:microsoft.com/office/officeart/2005/8/layout/orgChart1"/>
    <dgm:cxn modelId="{A9DEEA37-1F40-45BE-9885-7A36D6229274}" srcId="{3DE21580-D84A-4334-9573-8876759B1C31}" destId="{5D94698C-2236-4248-AF7F-F36EBB219352}" srcOrd="1" destOrd="0" parTransId="{D372C23C-586F-403E-A856-15BE8D418D3F}" sibTransId="{E369C144-1A06-44D8-9639-C91FDEF151FF}"/>
    <dgm:cxn modelId="{CB1D163B-B862-4F1D-97A5-6582C2BF96E3}" srcId="{894D422F-1466-4A21-B850-CD38C0D820DE}" destId="{BC9D6580-C3CD-4F5D-A95F-FF17BA940B2B}" srcOrd="2" destOrd="0" parTransId="{6D8439A4-15CE-447A-BBB1-7C53B4BE83BA}" sibTransId="{8A6D4B41-D4FA-4085-83F1-71A699D10F14}"/>
    <dgm:cxn modelId="{4F5F3B3B-82E1-42D4-AA22-74CB9D066EBE}" type="presOf" srcId="{87B41EB5-1393-4B97-BEEA-0058D11701D9}" destId="{901E0848-7376-4CC3-85E7-943419D306E8}" srcOrd="1" destOrd="0" presId="urn:microsoft.com/office/officeart/2005/8/layout/orgChart1"/>
    <dgm:cxn modelId="{3B917C3D-6891-4BEB-9A65-6B74855FACDF}" type="presOf" srcId="{11513B1A-E6B0-41A7-B0CA-5B5A6726C09D}" destId="{362C6E18-E7A1-47D3-A364-DF972702507E}" srcOrd="0" destOrd="0" presId="urn:microsoft.com/office/officeart/2005/8/layout/orgChart1"/>
    <dgm:cxn modelId="{067D4D5D-40FD-48FF-86CA-D5A68AAB5799}" type="presOf" srcId="{33778DBA-1344-46EE-B796-314A1E6AB22F}" destId="{A779D611-01D3-45C6-A5DD-24FCF91BA45F}" srcOrd="0" destOrd="0" presId="urn:microsoft.com/office/officeart/2005/8/layout/orgChart1"/>
    <dgm:cxn modelId="{575BCA60-A2B2-4598-88CE-53AAE206E0F0}" type="presOf" srcId="{EC04F48C-AB63-4805-8F2F-A1791C7941EE}" destId="{34337A16-72A9-4AC3-9F31-72EB40D3A754}" srcOrd="0" destOrd="0" presId="urn:microsoft.com/office/officeart/2005/8/layout/orgChart1"/>
    <dgm:cxn modelId="{459CC443-8616-4E89-AC05-2C378ED8987E}" type="presOf" srcId="{AB047C9C-DC62-49EA-9864-2E0C855CB3E1}" destId="{F25D88DD-CA8D-446A-B800-B146CED7D49F}" srcOrd="0" destOrd="0" presId="urn:microsoft.com/office/officeart/2005/8/layout/orgChart1"/>
    <dgm:cxn modelId="{C641E543-92EE-4B0F-A308-BFBCA8F1E79E}" type="presOf" srcId="{72B07DD1-9BAF-49BC-BE11-F80D86D7D96A}" destId="{EE7FCA5E-4733-42D0-BC83-C8931B3C5AAE}" srcOrd="1" destOrd="0" presId="urn:microsoft.com/office/officeart/2005/8/layout/orgChart1"/>
    <dgm:cxn modelId="{2F096C65-38BB-41A5-BECF-272A5EA4CB74}" type="presOf" srcId="{E07ABF30-35E0-41D8-8615-AF586960E76E}" destId="{F15BBE4F-8842-4292-AA3B-DBCC78E40541}" srcOrd="0" destOrd="0" presId="urn:microsoft.com/office/officeart/2005/8/layout/orgChart1"/>
    <dgm:cxn modelId="{2D3ACD47-5E08-4E05-A5CA-A15C5052CD1A}" type="presOf" srcId="{3DE21580-D84A-4334-9573-8876759B1C31}" destId="{A4A179D3-0276-4C24-8F05-999CB27A6772}" srcOrd="0" destOrd="0" presId="urn:microsoft.com/office/officeart/2005/8/layout/orgChart1"/>
    <dgm:cxn modelId="{75160949-CCAC-4BB2-BBC2-5493F84C74B3}" type="presOf" srcId="{EC04F48C-AB63-4805-8F2F-A1791C7941EE}" destId="{F0431D18-0356-4FEA-8BAF-CCB423A803AD}" srcOrd="1" destOrd="0" presId="urn:microsoft.com/office/officeart/2005/8/layout/orgChart1"/>
    <dgm:cxn modelId="{AED95F6A-AA8D-4BB2-BFE9-9A31B751FA99}" type="presOf" srcId="{31B5584A-15AD-4A2F-9CB5-EF5812092FF9}" destId="{804F6F26-D308-4B9E-8182-E0B0AB086472}" srcOrd="0" destOrd="0" presId="urn:microsoft.com/office/officeart/2005/8/layout/orgChart1"/>
    <dgm:cxn modelId="{5CDA666B-38CF-493F-B878-F88CDFE7FD66}" type="presOf" srcId="{E04777C2-C75C-4C08-8F75-9AF98B14092D}" destId="{EDBB46B6-B68B-494B-8D6F-AAEC59CCB82E}" srcOrd="0" destOrd="0" presId="urn:microsoft.com/office/officeart/2005/8/layout/orgChart1"/>
    <dgm:cxn modelId="{138DF54B-4A67-4E70-ACAC-BE94DE3A3C67}" type="presOf" srcId="{AC02D2A2-1997-416A-8711-B16D475F5705}" destId="{C5533916-6525-47AA-BA8A-6E839EFEDE17}" srcOrd="0" destOrd="0" presId="urn:microsoft.com/office/officeart/2005/8/layout/orgChart1"/>
    <dgm:cxn modelId="{7E1EC86C-F6F8-4805-8CBA-90C4CF1FA63F}" type="presOf" srcId="{5D94698C-2236-4248-AF7F-F36EBB219352}" destId="{AC151FD4-F677-4AF9-A5E6-DE057639C959}" srcOrd="0" destOrd="0" presId="urn:microsoft.com/office/officeart/2005/8/layout/orgChart1"/>
    <dgm:cxn modelId="{2709534F-AC74-4397-B87C-6ABA459BE8A4}" type="presOf" srcId="{E2CB8D8A-2945-483B-9435-75D9E54FA898}" destId="{9D9E0AE7-EB51-426A-82AA-D4166D8F334E}" srcOrd="0" destOrd="0" presId="urn:microsoft.com/office/officeart/2005/8/layout/orgChart1"/>
    <dgm:cxn modelId="{48B12272-5E00-47CF-AD83-3DA51B52957C}" type="presOf" srcId="{72B07DD1-9BAF-49BC-BE11-F80D86D7D96A}" destId="{58D8B2EC-8228-47D0-A0CA-99820BBBE2AE}" srcOrd="0" destOrd="0" presId="urn:microsoft.com/office/officeart/2005/8/layout/orgChart1"/>
    <dgm:cxn modelId="{B9AA4D74-5DE8-4245-B5C4-18C2AD194430}" srcId="{BCF9F741-BC36-4BD9-9D56-4D53A3C33828}" destId="{3DE21580-D84A-4334-9573-8876759B1C31}" srcOrd="0" destOrd="0" parTransId="{65764377-8C3F-4CCA-B464-D101AD75E9C2}" sibTransId="{0A41AFF3-4EE5-4D43-A987-966E467687FB}"/>
    <dgm:cxn modelId="{9DBD9E74-718F-43C7-95D7-BF042284579F}" type="presOf" srcId="{4A988406-F350-4D28-B639-BB30E346FAC3}" destId="{465CF92B-FA79-4FB0-82BE-AFAB88FC5332}" srcOrd="0" destOrd="0" presId="urn:microsoft.com/office/officeart/2005/8/layout/orgChart1"/>
    <dgm:cxn modelId="{48AC2058-17FE-4DAF-9621-F815E2FEEBE8}" type="presOf" srcId="{902F75B9-9ABA-4866-9ADD-7BBBCBFEF597}" destId="{6114C5B8-0027-41BD-A0F9-2903A2063975}" srcOrd="0" destOrd="0" presId="urn:microsoft.com/office/officeart/2005/8/layout/orgChart1"/>
    <dgm:cxn modelId="{3E098F58-BFF3-4FE0-A33B-DC6693F05E7F}" type="presOf" srcId="{E04777C2-C75C-4C08-8F75-9AF98B14092D}" destId="{78E1231A-6A78-4FD8-A293-830286A7A071}" srcOrd="1" destOrd="0" presId="urn:microsoft.com/office/officeart/2005/8/layout/orgChart1"/>
    <dgm:cxn modelId="{96FFB179-975D-4FB0-8A02-4262D9B3A56B}" type="presOf" srcId="{ADEF8998-FD4E-40FA-BF08-453ABDB3718B}" destId="{F34A2259-421D-4C69-8A7D-33EC167D276A}" srcOrd="0" destOrd="0" presId="urn:microsoft.com/office/officeart/2005/8/layout/orgChart1"/>
    <dgm:cxn modelId="{C993BD7B-B06E-429D-B0EC-51CF192B6C3E}" srcId="{72B07DD1-9BAF-49BC-BE11-F80D86D7D96A}" destId="{D932A0CE-D781-4C29-9736-B7AAC105D0B0}" srcOrd="1" destOrd="0" parTransId="{FB62C2E1-5D7C-44C7-9C27-C2FF12CA5B25}" sibTransId="{865C2992-21B7-471C-836B-7313260D8BCB}"/>
    <dgm:cxn modelId="{4D8DC180-4882-4733-A216-D17CDE4E8BA0}" type="presOf" srcId="{80A2E06D-49C2-4C42-AD9C-959729C77E4D}" destId="{417730C9-D5D8-4067-B270-1DAD25C9C82F}" srcOrd="1" destOrd="0" presId="urn:microsoft.com/office/officeart/2005/8/layout/orgChart1"/>
    <dgm:cxn modelId="{274EAA82-FC65-4B53-A340-44C3CE3ED919}" type="presOf" srcId="{B181A5F4-AF94-49CF-B597-A93F570D17F2}" destId="{30683D13-6D63-41C3-9059-B0CFE71F79D6}" srcOrd="0" destOrd="0" presId="urn:microsoft.com/office/officeart/2005/8/layout/orgChart1"/>
    <dgm:cxn modelId="{FFF35D83-4096-42F3-886F-D2173D8B22A8}" type="presOf" srcId="{31B5584A-15AD-4A2F-9CB5-EF5812092FF9}" destId="{D23F3F7F-A0B7-4086-90C8-7F8F8B095A52}" srcOrd="1" destOrd="0" presId="urn:microsoft.com/office/officeart/2005/8/layout/orgChart1"/>
    <dgm:cxn modelId="{1C268483-7637-4EE0-B359-377BF42E9A99}" type="presOf" srcId="{0F6FBEB6-56E2-46BB-9586-1648109AB8EC}" destId="{185045DF-AE3A-40C0-A136-490ADCF5F671}" srcOrd="1" destOrd="0" presId="urn:microsoft.com/office/officeart/2005/8/layout/orgChart1"/>
    <dgm:cxn modelId="{7FB80086-1DD1-466C-853A-3B31AAC7EB24}" srcId="{3DE21580-D84A-4334-9573-8876759B1C31}" destId="{87B41EB5-1393-4B97-BEEA-0058D11701D9}" srcOrd="4" destOrd="0" parTransId="{E07ABF30-35E0-41D8-8615-AF586960E76E}" sibTransId="{551FCAEC-AACA-40DD-91D5-EAE49E55A980}"/>
    <dgm:cxn modelId="{57D2D889-B10A-4811-993A-091FDFBCC973}" type="presOf" srcId="{7251A1A7-67F5-4A14-B844-96C27F36B7BD}" destId="{AB1B043D-B6B5-4D57-90A8-2ABB7CFFBA69}" srcOrd="1" destOrd="0" presId="urn:microsoft.com/office/officeart/2005/8/layout/orgChart1"/>
    <dgm:cxn modelId="{93939B90-80A5-4776-AA27-EE8BD5DC88C4}" type="presOf" srcId="{E7495827-D510-4D1F-9289-CF04FB872A47}" destId="{D4C4C0CF-1805-4618-973A-9B30DFF87893}" srcOrd="0" destOrd="0" presId="urn:microsoft.com/office/officeart/2005/8/layout/orgChart1"/>
    <dgm:cxn modelId="{EF7BBA92-E09E-4B3B-8D66-9ED9CD14E227}" type="presOf" srcId="{894D422F-1466-4A21-B850-CD38C0D820DE}" destId="{690740AD-54CC-4D9C-B1F5-B99523632946}" srcOrd="0" destOrd="0" presId="urn:microsoft.com/office/officeart/2005/8/layout/orgChart1"/>
    <dgm:cxn modelId="{F74AEB92-5082-457F-B61E-4E971704226E}" srcId="{31B5584A-15AD-4A2F-9CB5-EF5812092FF9}" destId="{4A4DE4EE-DC81-4842-887A-8098CE3CA2AD}" srcOrd="0" destOrd="0" parTransId="{B036C6A9-8BB6-4D49-8B5E-BFCC15AC9D37}" sibTransId="{AA91A922-AD95-40DA-A6BF-00CEF490BFBB}"/>
    <dgm:cxn modelId="{FF69D393-1129-4184-9E61-B8983D26209B}" type="presOf" srcId="{E8AB650B-55FF-4C01-AE49-02231E240584}" destId="{862BE197-304F-4D5C-9F31-B984141561A8}" srcOrd="0" destOrd="0" presId="urn:microsoft.com/office/officeart/2005/8/layout/orgChart1"/>
    <dgm:cxn modelId="{04F22295-76F0-4F26-99A4-2F01B7CD1AB1}" type="presOf" srcId="{BC9D6580-C3CD-4F5D-A95F-FF17BA940B2B}" destId="{74F1410C-2D5D-45AF-BCC3-844772C131AD}" srcOrd="1" destOrd="0" presId="urn:microsoft.com/office/officeart/2005/8/layout/orgChart1"/>
    <dgm:cxn modelId="{4A8B6096-6B88-4759-8DC4-7464022832C5}" type="presOf" srcId="{A6D83B51-9DA9-48F3-838E-901357639D89}" destId="{E112A7DF-3E6C-4E93-9DE3-2710C4AA5382}" srcOrd="1" destOrd="0" presId="urn:microsoft.com/office/officeart/2005/8/layout/orgChart1"/>
    <dgm:cxn modelId="{20AA8D9C-FCC1-4B6A-A99E-B68E5A56A23B}" srcId="{5D94698C-2236-4248-AF7F-F36EBB219352}" destId="{902F75B9-9ABA-4866-9ADD-7BBBCBFEF597}" srcOrd="0" destOrd="0" parTransId="{E2CB8D8A-2945-483B-9435-75D9E54FA898}" sibTransId="{314AA392-F1AF-4C65-8420-CC4C0291B96C}"/>
    <dgm:cxn modelId="{CF1ADE9C-EA81-4DF5-85AF-CD388ED916AE}" type="presOf" srcId="{A3C32D5E-A6B8-4516-A0DD-B4319262E2C1}" destId="{31D25E76-6DB8-4524-AF8A-B0982945DECF}" srcOrd="0" destOrd="0" presId="urn:microsoft.com/office/officeart/2005/8/layout/orgChart1"/>
    <dgm:cxn modelId="{163FE39C-9E4E-488B-94F5-0859822AC528}" srcId="{894D422F-1466-4A21-B850-CD38C0D820DE}" destId="{E04777C2-C75C-4C08-8F75-9AF98B14092D}" srcOrd="1" destOrd="0" parTransId="{AB047C9C-DC62-49EA-9864-2E0C855CB3E1}" sibTransId="{909FC6A7-8856-4AB1-AEB7-262D141EDAB5}"/>
    <dgm:cxn modelId="{C9482CA1-EAA0-4E92-B899-A6FFEFBDF0AD}" type="presOf" srcId="{BCF9F741-BC36-4BD9-9D56-4D53A3C33828}" destId="{488F9C35-93CF-48F8-93B5-249D5A0A9EEA}" srcOrd="0" destOrd="0" presId="urn:microsoft.com/office/officeart/2005/8/layout/orgChart1"/>
    <dgm:cxn modelId="{66F49FA2-0930-4C52-ADA2-D9CDA308108B}" type="presOf" srcId="{AC02D2A2-1997-416A-8711-B16D475F5705}" destId="{C8F09A7F-C563-4444-A797-C858EE64C5D4}" srcOrd="1" destOrd="0" presId="urn:microsoft.com/office/officeart/2005/8/layout/orgChart1"/>
    <dgm:cxn modelId="{5EA815A9-BAB0-4411-9B9A-28A6A40FFF3F}" srcId="{3DE21580-D84A-4334-9573-8876759B1C31}" destId="{31B5584A-15AD-4A2F-9CB5-EF5812092FF9}" srcOrd="3" destOrd="0" parTransId="{E8AB650B-55FF-4C01-AE49-02231E240584}" sibTransId="{41F08930-9916-40BD-9B9A-18D817EE5D2A}"/>
    <dgm:cxn modelId="{702648B3-0BEC-4766-89EB-1573A160BBD1}" type="presOf" srcId="{D932A0CE-D781-4C29-9736-B7AAC105D0B0}" destId="{04E97AD1-8110-4DC4-AA92-C4CCCD93FC29}" srcOrd="0" destOrd="0" presId="urn:microsoft.com/office/officeart/2005/8/layout/orgChart1"/>
    <dgm:cxn modelId="{07E800B4-F94D-4594-8226-591102905EF2}" srcId="{0F6FBEB6-56E2-46BB-9586-1648109AB8EC}" destId="{718E1BC5-56B9-4449-834F-E07C6600D4AF}" srcOrd="0" destOrd="0" parTransId="{11513B1A-E6B0-41A7-B0CA-5B5A6726C09D}" sibTransId="{94CFFC47-5110-49D9-B3AF-CD16AA94CD94}"/>
    <dgm:cxn modelId="{F1FB7DB4-7D18-4D7C-BFE1-3617BB32C389}" type="presOf" srcId="{718E1BC5-56B9-4449-834F-E07C6600D4AF}" destId="{960AF767-8482-4C3D-BF0C-E1760DDF733F}" srcOrd="1" destOrd="0" presId="urn:microsoft.com/office/officeart/2005/8/layout/orgChart1"/>
    <dgm:cxn modelId="{D36C70B6-F039-4235-A666-94267EBB690F}" srcId="{3DE21580-D84A-4334-9573-8876759B1C31}" destId="{0F6FBEB6-56E2-46BB-9586-1648109AB8EC}" srcOrd="2" destOrd="0" parTransId="{F0BB9087-D344-4061-BBA2-0367F65D2F7D}" sibTransId="{712D6851-6531-49E4-BBF0-999D3B1A9F91}"/>
    <dgm:cxn modelId="{6B36D7BA-63FB-4854-96EF-A2D408D5BD01}" type="presOf" srcId="{B310FDB0-B2E5-4940-AA46-D3E4BFD57A29}" destId="{C8AA9D7B-D980-4069-85B9-A7E576998528}" srcOrd="0" destOrd="0" presId="urn:microsoft.com/office/officeart/2005/8/layout/orgChart1"/>
    <dgm:cxn modelId="{8725C4BB-1A17-494E-88A5-FE20655CC769}" type="presOf" srcId="{0F6FBEB6-56E2-46BB-9586-1648109AB8EC}" destId="{8C498579-CF6A-4774-855A-77678DB5D0E9}" srcOrd="0" destOrd="0" presId="urn:microsoft.com/office/officeart/2005/8/layout/orgChart1"/>
    <dgm:cxn modelId="{4FF6A1BC-B63A-4E2D-9FE1-6DA6BA677646}" type="presOf" srcId="{3DE21580-D84A-4334-9573-8876759B1C31}" destId="{0AF2DC2F-ACF4-463A-B345-5EF11FD826EA}" srcOrd="1" destOrd="0" presId="urn:microsoft.com/office/officeart/2005/8/layout/orgChart1"/>
    <dgm:cxn modelId="{605668C2-7156-42CE-8339-E13DDCB77088}" srcId="{902F75B9-9ABA-4866-9ADD-7BBBCBFEF597}" destId="{83B4BFE6-37B7-4AEE-902A-0D0FB76DD1EB}" srcOrd="0" destOrd="0" parTransId="{82B1101B-BE8C-4A2B-B006-9584110F54D7}" sibTransId="{A0F24A67-18D9-45D7-926E-35FCEC235850}"/>
    <dgm:cxn modelId="{06ACDAC2-B297-46DA-BDE1-6E66717E1F8F}" type="presOf" srcId="{5AEB4D17-8A84-4BBE-A7C4-C084ED404433}" destId="{5FE76B92-C531-4547-82FF-3891B0764EA0}" srcOrd="0" destOrd="0" presId="urn:microsoft.com/office/officeart/2005/8/layout/orgChart1"/>
    <dgm:cxn modelId="{E3D70BC6-EFE9-4B62-BFE2-3267E97B3388}" type="presOf" srcId="{A6D83B51-9DA9-48F3-838E-901357639D89}" destId="{B6B6AB90-074F-4120-A562-021A3A592487}" srcOrd="0" destOrd="0" presId="urn:microsoft.com/office/officeart/2005/8/layout/orgChart1"/>
    <dgm:cxn modelId="{8E6B72C6-CAA0-41EB-9988-3ECD505A42E5}" type="presOf" srcId="{B181A5F4-AF94-49CF-B597-A93F570D17F2}" destId="{F0E1A4F7-4D74-49DA-B1B0-2D2D344E3BDB}" srcOrd="1" destOrd="0" presId="urn:microsoft.com/office/officeart/2005/8/layout/orgChart1"/>
    <dgm:cxn modelId="{4D5646C7-E2C5-4F6B-BF54-960AAB61B422}" type="presOf" srcId="{BC9D6580-C3CD-4F5D-A95F-FF17BA940B2B}" destId="{C288CAAE-2AE5-4BEC-834C-EC895A440A56}" srcOrd="0" destOrd="0" presId="urn:microsoft.com/office/officeart/2005/8/layout/orgChart1"/>
    <dgm:cxn modelId="{932AC5C7-35B7-4B31-89FA-56EC5E6F7931}" type="presOf" srcId="{7251A1A7-67F5-4A14-B844-96C27F36B7BD}" destId="{429D601F-09A4-4654-AB56-7BBE8EBB2A36}" srcOrd="0" destOrd="0" presId="urn:microsoft.com/office/officeart/2005/8/layout/orgChart1"/>
    <dgm:cxn modelId="{CDE234C9-9BFE-4F41-88E8-7E997318D9D0}" type="presOf" srcId="{5F5B1E5C-0358-4A6D-A5E7-F4B2634311A9}" destId="{E69949C7-FDDF-4336-BF57-4DD87C3DEE78}" srcOrd="0" destOrd="0" presId="urn:microsoft.com/office/officeart/2005/8/layout/orgChart1"/>
    <dgm:cxn modelId="{23745FCA-EA40-4A49-A34D-8801F6D01625}" srcId="{894D422F-1466-4A21-B850-CD38C0D820DE}" destId="{AC02D2A2-1997-416A-8711-B16D475F5705}" srcOrd="3" destOrd="0" parTransId="{B310FDB0-B2E5-4940-AA46-D3E4BFD57A29}" sibTransId="{F97D014D-B1F8-49D2-BDE9-6600E3E15FBA}"/>
    <dgm:cxn modelId="{245B0FD0-4077-4111-A595-30AD81998B8C}" type="presOf" srcId="{83B4BFE6-37B7-4AEE-902A-0D0FB76DD1EB}" destId="{F345D38D-3A20-43E3-9392-29941F14E750}" srcOrd="1" destOrd="0" presId="urn:microsoft.com/office/officeart/2005/8/layout/orgChart1"/>
    <dgm:cxn modelId="{963704D3-BFA2-47C6-85C1-322D212DCDD2}" type="presOf" srcId="{0F04ACC6-2DCE-43AF-B2B0-EAC8305A1C0F}" destId="{5C2BFD82-768A-4052-8255-67D733D60EA2}" srcOrd="0" destOrd="0" presId="urn:microsoft.com/office/officeart/2005/8/layout/orgChart1"/>
    <dgm:cxn modelId="{4226BCD6-8035-466E-8BDD-632DDBE9A767}" srcId="{4A4DE4EE-DC81-4842-887A-8098CE3CA2AD}" destId="{4A988406-F350-4D28-B639-BB30E346FAC3}" srcOrd="0" destOrd="0" parTransId="{C17F0286-F183-43CA-AFDD-301A68B0C70F}" sibTransId="{D3025F02-C8B2-412D-911F-00593182CDB1}"/>
    <dgm:cxn modelId="{C1E4FDDC-7FF5-4583-B547-A7A6BE6A0D3E}" type="presOf" srcId="{0DC8E29E-7186-4081-A908-02B68D938097}" destId="{897AF053-5873-4783-82E3-BA080491B8A3}" srcOrd="1" destOrd="0" presId="urn:microsoft.com/office/officeart/2005/8/layout/orgChart1"/>
    <dgm:cxn modelId="{421C66DD-4D6D-40E7-B583-B8B0BD3A0466}" srcId="{0F6FBEB6-56E2-46BB-9586-1648109AB8EC}" destId="{0DC8E29E-7186-4081-A908-02B68D938097}" srcOrd="1" destOrd="0" parTransId="{E7495827-D510-4D1F-9289-CF04FB872A47}" sibTransId="{B6BE2E37-C9B8-4BCB-AC37-E167413BB8DA}"/>
    <dgm:cxn modelId="{590C11DE-533C-4F7C-8C49-5983914A46AF}" srcId="{7251A1A7-67F5-4A14-B844-96C27F36B7BD}" destId="{72B07DD1-9BAF-49BC-BE11-F80D86D7D96A}" srcOrd="0" destOrd="0" parTransId="{5AEB4D17-8A84-4BBE-A7C4-C084ED404433}" sibTransId="{F8F1687E-8DAE-4753-AF6C-84018EA7C6B6}"/>
    <dgm:cxn modelId="{81DEC2E4-1D14-4FFC-98DA-A42A31688A3F}" type="presOf" srcId="{4A4DE4EE-DC81-4842-887A-8098CE3CA2AD}" destId="{D8C7B81F-DE20-40BB-8318-FAEE55ED34C3}" srcOrd="1" destOrd="0" presId="urn:microsoft.com/office/officeart/2005/8/layout/orgChart1"/>
    <dgm:cxn modelId="{BFABFBE9-288D-4423-A867-7E0B6B06E108}" type="presOf" srcId="{5F5B1E5C-0358-4A6D-A5E7-F4B2634311A9}" destId="{407AB0E0-34D3-4BA2-8904-FCCE09413DE6}" srcOrd="1" destOrd="0" presId="urn:microsoft.com/office/officeart/2005/8/layout/orgChart1"/>
    <dgm:cxn modelId="{9E4DFFE9-21EB-471D-B089-59539F0E2691}" type="presOf" srcId="{6D8439A4-15CE-447A-BBB1-7C53B4BE83BA}" destId="{4D0D0E93-FC8B-437B-948F-40D2FE412A5A}" srcOrd="0" destOrd="0" presId="urn:microsoft.com/office/officeart/2005/8/layout/orgChart1"/>
    <dgm:cxn modelId="{0B6111EB-25A5-4B48-950A-AC82BF0F9348}" type="presOf" srcId="{B036C6A9-8BB6-4D49-8B5E-BFCC15AC9D37}" destId="{6CBC993B-1933-461D-8CB5-453752576FDA}" srcOrd="0" destOrd="0" presId="urn:microsoft.com/office/officeart/2005/8/layout/orgChart1"/>
    <dgm:cxn modelId="{89B283EB-723B-41A4-99F2-6AD443CA3C34}" srcId="{3DE21580-D84A-4334-9573-8876759B1C31}" destId="{7251A1A7-67F5-4A14-B844-96C27F36B7BD}" srcOrd="0" destOrd="0" parTransId="{E92B7C48-04CE-4A4B-ACFB-C0536C5851B5}" sibTransId="{66B47010-D54A-4867-850A-EAC89C219AE4}"/>
    <dgm:cxn modelId="{A9F36EED-672F-4C83-ACD4-208FD9D881B1}" type="presOf" srcId="{FB62C2E1-5D7C-44C7-9C27-C2FF12CA5B25}" destId="{A668E990-9E59-4C65-8A0C-31F379CC30AA}" srcOrd="0" destOrd="0" presId="urn:microsoft.com/office/officeart/2005/8/layout/orgChart1"/>
    <dgm:cxn modelId="{A694ECED-F4F7-4E98-9D93-0DF82795EA75}" type="presOf" srcId="{E92B7C48-04CE-4A4B-ACFB-C0536C5851B5}" destId="{72BC596E-BA4E-404E-ACB6-3B094170D29A}" srcOrd="0" destOrd="0" presId="urn:microsoft.com/office/officeart/2005/8/layout/orgChart1"/>
    <dgm:cxn modelId="{CF6484EF-177A-4573-9CCF-345379778705}" type="presOf" srcId="{80A2E06D-49C2-4C42-AD9C-959729C77E4D}" destId="{518D5AFD-AC51-4B05-AC07-F2791CBF01D7}" srcOrd="0" destOrd="0" presId="urn:microsoft.com/office/officeart/2005/8/layout/orgChart1"/>
    <dgm:cxn modelId="{52C148F3-7509-451F-AFD0-9B7F42B3560A}" type="presOf" srcId="{82B1101B-BE8C-4A2B-B006-9584110F54D7}" destId="{D3110922-F7E0-4183-95DA-8405ABC3C030}" srcOrd="0" destOrd="0" presId="urn:microsoft.com/office/officeart/2005/8/layout/orgChart1"/>
    <dgm:cxn modelId="{47FCEEF5-DE3C-4F30-8E06-6EEE133F9B5A}" srcId="{87B41EB5-1393-4B97-BEEA-0058D11701D9}" destId="{80A2E06D-49C2-4C42-AD9C-959729C77E4D}" srcOrd="0" destOrd="0" parTransId="{A3C32D5E-A6B8-4516-A0DD-B4319262E2C1}" sibTransId="{E3BEB294-99FA-4A1D-B1C3-2EA0044D1CB6}"/>
    <dgm:cxn modelId="{F31F32FB-26D3-464E-9041-EB0CB6CC89DD}" type="presOf" srcId="{8BD86C40-703D-40CD-B287-B5634BE8529E}" destId="{5F72DD9E-10C5-4CF9-877D-BDB626D58EC3}" srcOrd="0" destOrd="0" presId="urn:microsoft.com/office/officeart/2005/8/layout/orgChart1"/>
    <dgm:cxn modelId="{E3473CFD-57F2-4295-A0B2-0A908BE052C7}" type="presOf" srcId="{83B4BFE6-37B7-4AEE-902A-0D0FB76DD1EB}" destId="{615C65B7-224E-4A04-B355-11DA0E2FAE54}" srcOrd="0" destOrd="0" presId="urn:microsoft.com/office/officeart/2005/8/layout/orgChart1"/>
    <dgm:cxn modelId="{EC9291FF-1626-4493-AA90-1DEB43D201E1}" srcId="{902F75B9-9ABA-4866-9ADD-7BBBCBFEF597}" destId="{B181A5F4-AF94-49CF-B597-A93F570D17F2}" srcOrd="1" destOrd="0" parTransId="{ADEF8998-FD4E-40FA-BF08-453ABDB3718B}" sibTransId="{A0164D3C-E1DA-46B5-8256-6CDD879EDFEF}"/>
    <dgm:cxn modelId="{184ECFFF-D526-4BBC-9C0D-D9DBCD03BC6E}" srcId="{894D422F-1466-4A21-B850-CD38C0D820DE}" destId="{A6D83B51-9DA9-48F3-838E-901357639D89}" srcOrd="4" destOrd="0" parTransId="{33778DBA-1344-46EE-B796-314A1E6AB22F}" sibTransId="{F56D4F73-0E84-4249-8FE6-FD48DA7D9024}"/>
    <dgm:cxn modelId="{43699EA3-CB0B-4AFC-8020-3B45254C595D}" type="presParOf" srcId="{488F9C35-93CF-48F8-93B5-249D5A0A9EEA}" destId="{FF20C4E5-A367-4F1A-9970-ED2D970BD4DE}" srcOrd="0" destOrd="0" presId="urn:microsoft.com/office/officeart/2005/8/layout/orgChart1"/>
    <dgm:cxn modelId="{57137BB6-F998-4AF4-942F-DBE5870380BA}" type="presParOf" srcId="{FF20C4E5-A367-4F1A-9970-ED2D970BD4DE}" destId="{32FDE299-AA54-4822-976E-55EA9BE913F5}" srcOrd="0" destOrd="0" presId="urn:microsoft.com/office/officeart/2005/8/layout/orgChart1"/>
    <dgm:cxn modelId="{1032F06A-8E60-48D4-8450-147DE1A4DA3F}" type="presParOf" srcId="{32FDE299-AA54-4822-976E-55EA9BE913F5}" destId="{A4A179D3-0276-4C24-8F05-999CB27A6772}" srcOrd="0" destOrd="0" presId="urn:microsoft.com/office/officeart/2005/8/layout/orgChart1"/>
    <dgm:cxn modelId="{60AAEBD2-5CCD-4C8C-9388-370704D885B4}" type="presParOf" srcId="{32FDE299-AA54-4822-976E-55EA9BE913F5}" destId="{0AF2DC2F-ACF4-463A-B345-5EF11FD826EA}" srcOrd="1" destOrd="0" presId="urn:microsoft.com/office/officeart/2005/8/layout/orgChart1"/>
    <dgm:cxn modelId="{6E1F5151-B29E-4739-9DB5-EB2DAA876973}" type="presParOf" srcId="{FF20C4E5-A367-4F1A-9970-ED2D970BD4DE}" destId="{F7D924F0-BA71-4BFF-B5A2-6367986FB9AC}" srcOrd="1" destOrd="0" presId="urn:microsoft.com/office/officeart/2005/8/layout/orgChart1"/>
    <dgm:cxn modelId="{5E1D6A74-FF5B-4A93-9DFD-20F8732C49ED}" type="presParOf" srcId="{F7D924F0-BA71-4BFF-B5A2-6367986FB9AC}" destId="{72BC596E-BA4E-404E-ACB6-3B094170D29A}" srcOrd="0" destOrd="0" presId="urn:microsoft.com/office/officeart/2005/8/layout/orgChart1"/>
    <dgm:cxn modelId="{B39EA166-5DB6-4632-8B45-D1AAB2739679}" type="presParOf" srcId="{F7D924F0-BA71-4BFF-B5A2-6367986FB9AC}" destId="{DA6A97A9-15D7-494D-BCA7-8153491B99ED}" srcOrd="1" destOrd="0" presId="urn:microsoft.com/office/officeart/2005/8/layout/orgChart1"/>
    <dgm:cxn modelId="{021FEB5A-88F6-472F-B1E2-C5ABCACBD9BE}" type="presParOf" srcId="{DA6A97A9-15D7-494D-BCA7-8153491B99ED}" destId="{A3D05692-1F2B-41F2-A096-643F00254365}" srcOrd="0" destOrd="0" presId="urn:microsoft.com/office/officeart/2005/8/layout/orgChart1"/>
    <dgm:cxn modelId="{2A8AB43C-23F8-482E-9D9E-19CB9CDA7D7C}" type="presParOf" srcId="{A3D05692-1F2B-41F2-A096-643F00254365}" destId="{429D601F-09A4-4654-AB56-7BBE8EBB2A36}" srcOrd="0" destOrd="0" presId="urn:microsoft.com/office/officeart/2005/8/layout/orgChart1"/>
    <dgm:cxn modelId="{E3A14350-834D-4EEE-AE56-ADF70A0914FA}" type="presParOf" srcId="{A3D05692-1F2B-41F2-A096-643F00254365}" destId="{AB1B043D-B6B5-4D57-90A8-2ABB7CFFBA69}" srcOrd="1" destOrd="0" presId="urn:microsoft.com/office/officeart/2005/8/layout/orgChart1"/>
    <dgm:cxn modelId="{A2FDA7B5-FD0B-4928-BAD1-39B2B674FF04}" type="presParOf" srcId="{DA6A97A9-15D7-494D-BCA7-8153491B99ED}" destId="{ADDA5629-F784-477B-9F49-96660E0FDF73}" srcOrd="1" destOrd="0" presId="urn:microsoft.com/office/officeart/2005/8/layout/orgChart1"/>
    <dgm:cxn modelId="{8A1F235A-3FE2-4A14-B836-6EB7D37D45A6}" type="presParOf" srcId="{ADDA5629-F784-477B-9F49-96660E0FDF73}" destId="{5FE76B92-C531-4547-82FF-3891B0764EA0}" srcOrd="0" destOrd="0" presId="urn:microsoft.com/office/officeart/2005/8/layout/orgChart1"/>
    <dgm:cxn modelId="{3291E6DC-0550-412F-B71A-179AC8B17F1B}" type="presParOf" srcId="{ADDA5629-F784-477B-9F49-96660E0FDF73}" destId="{2EAE7EFE-D10C-4908-9A06-C17C2683347F}" srcOrd="1" destOrd="0" presId="urn:microsoft.com/office/officeart/2005/8/layout/orgChart1"/>
    <dgm:cxn modelId="{2FFAF616-3744-436F-943B-80CA5BC3A116}" type="presParOf" srcId="{2EAE7EFE-D10C-4908-9A06-C17C2683347F}" destId="{2BC3ED6D-1400-4A1A-ACF2-9F4689761D09}" srcOrd="0" destOrd="0" presId="urn:microsoft.com/office/officeart/2005/8/layout/orgChart1"/>
    <dgm:cxn modelId="{6F294494-E1D2-46DF-8CAD-5429A3877D66}" type="presParOf" srcId="{2BC3ED6D-1400-4A1A-ACF2-9F4689761D09}" destId="{58D8B2EC-8228-47D0-A0CA-99820BBBE2AE}" srcOrd="0" destOrd="0" presId="urn:microsoft.com/office/officeart/2005/8/layout/orgChart1"/>
    <dgm:cxn modelId="{4955A035-9C70-46D2-982F-27B5EB798E12}" type="presParOf" srcId="{2BC3ED6D-1400-4A1A-ACF2-9F4689761D09}" destId="{EE7FCA5E-4733-42D0-BC83-C8931B3C5AAE}" srcOrd="1" destOrd="0" presId="urn:microsoft.com/office/officeart/2005/8/layout/orgChart1"/>
    <dgm:cxn modelId="{25E9A499-0B26-47C4-85CA-D6B37EAA37DA}" type="presParOf" srcId="{2EAE7EFE-D10C-4908-9A06-C17C2683347F}" destId="{D0FC6BC3-AA83-493E-8E0E-3331F6E7AAAF}" srcOrd="1" destOrd="0" presId="urn:microsoft.com/office/officeart/2005/8/layout/orgChart1"/>
    <dgm:cxn modelId="{5A3976B6-228D-435A-9EC3-0734682CBC7C}" type="presParOf" srcId="{D0FC6BC3-AA83-493E-8E0E-3331F6E7AAAF}" destId="{5F72DD9E-10C5-4CF9-877D-BDB626D58EC3}" srcOrd="0" destOrd="0" presId="urn:microsoft.com/office/officeart/2005/8/layout/orgChart1"/>
    <dgm:cxn modelId="{52276465-2B85-43B1-9DED-58DC79BC05C0}" type="presParOf" srcId="{D0FC6BC3-AA83-493E-8E0E-3331F6E7AAAF}" destId="{73569FBD-5089-4768-B96A-B55E1812D6E5}" srcOrd="1" destOrd="0" presId="urn:microsoft.com/office/officeart/2005/8/layout/orgChart1"/>
    <dgm:cxn modelId="{B72F4738-84F1-4214-AAB5-784FF32C6E9F}" type="presParOf" srcId="{73569FBD-5089-4768-B96A-B55E1812D6E5}" destId="{FCDA36BC-5CC6-4270-BCB1-11F3B1FE93FA}" srcOrd="0" destOrd="0" presId="urn:microsoft.com/office/officeart/2005/8/layout/orgChart1"/>
    <dgm:cxn modelId="{D32FFD1F-53EF-4269-AA31-5DD711F55F13}" type="presParOf" srcId="{FCDA36BC-5CC6-4270-BCB1-11F3B1FE93FA}" destId="{34337A16-72A9-4AC3-9F31-72EB40D3A754}" srcOrd="0" destOrd="0" presId="urn:microsoft.com/office/officeart/2005/8/layout/orgChart1"/>
    <dgm:cxn modelId="{95744413-C910-4C3D-AAE1-8A3278DE754D}" type="presParOf" srcId="{FCDA36BC-5CC6-4270-BCB1-11F3B1FE93FA}" destId="{F0431D18-0356-4FEA-8BAF-CCB423A803AD}" srcOrd="1" destOrd="0" presId="urn:microsoft.com/office/officeart/2005/8/layout/orgChart1"/>
    <dgm:cxn modelId="{D702E0BD-AA25-4E47-B344-7D1500FCF175}" type="presParOf" srcId="{73569FBD-5089-4768-B96A-B55E1812D6E5}" destId="{41C97345-C356-4A7B-B0BC-C563A14525F2}" srcOrd="1" destOrd="0" presId="urn:microsoft.com/office/officeart/2005/8/layout/orgChart1"/>
    <dgm:cxn modelId="{E2A938AA-A0A1-4FBF-A444-99C5B41720CE}" type="presParOf" srcId="{73569FBD-5089-4768-B96A-B55E1812D6E5}" destId="{9B2B567A-16FD-4A54-A914-DEFB91FB59EC}" srcOrd="2" destOrd="0" presId="urn:microsoft.com/office/officeart/2005/8/layout/orgChart1"/>
    <dgm:cxn modelId="{D3447F31-A6B7-4E35-9382-2D70318D35F2}" type="presParOf" srcId="{D0FC6BC3-AA83-493E-8E0E-3331F6E7AAAF}" destId="{A668E990-9E59-4C65-8A0C-31F379CC30AA}" srcOrd="2" destOrd="0" presId="urn:microsoft.com/office/officeart/2005/8/layout/orgChart1"/>
    <dgm:cxn modelId="{E9827F3B-1E09-41A2-BFDF-50F1813E83FE}" type="presParOf" srcId="{D0FC6BC3-AA83-493E-8E0E-3331F6E7AAAF}" destId="{28FB0912-F591-4A00-8080-4EA8CC830362}" srcOrd="3" destOrd="0" presId="urn:microsoft.com/office/officeart/2005/8/layout/orgChart1"/>
    <dgm:cxn modelId="{72DE622D-A615-491D-83D6-FC2AAE3C6995}" type="presParOf" srcId="{28FB0912-F591-4A00-8080-4EA8CC830362}" destId="{FD2CE63B-E54B-4591-ACE8-3A4B70397795}" srcOrd="0" destOrd="0" presId="urn:microsoft.com/office/officeart/2005/8/layout/orgChart1"/>
    <dgm:cxn modelId="{BF426786-22BC-45EA-9716-01A2898401B5}" type="presParOf" srcId="{FD2CE63B-E54B-4591-ACE8-3A4B70397795}" destId="{04E97AD1-8110-4DC4-AA92-C4CCCD93FC29}" srcOrd="0" destOrd="0" presId="urn:microsoft.com/office/officeart/2005/8/layout/orgChart1"/>
    <dgm:cxn modelId="{6C4BC998-B4BE-4E9E-BBBB-15D02C644781}" type="presParOf" srcId="{FD2CE63B-E54B-4591-ACE8-3A4B70397795}" destId="{28F8F9AC-0CE9-4C68-B531-CCBC59663DF0}" srcOrd="1" destOrd="0" presId="urn:microsoft.com/office/officeart/2005/8/layout/orgChart1"/>
    <dgm:cxn modelId="{AC187594-9733-456D-95BC-5FE578EDB48E}" type="presParOf" srcId="{28FB0912-F591-4A00-8080-4EA8CC830362}" destId="{FFF63FB6-DBF2-47A8-BF19-2C4BF6230D92}" srcOrd="1" destOrd="0" presId="urn:microsoft.com/office/officeart/2005/8/layout/orgChart1"/>
    <dgm:cxn modelId="{1FAFB7AA-0765-4357-ABD7-5356CC1232CD}" type="presParOf" srcId="{28FB0912-F591-4A00-8080-4EA8CC830362}" destId="{4AB11C0D-BF8E-45C8-96AF-73C9674894AF}" srcOrd="2" destOrd="0" presId="urn:microsoft.com/office/officeart/2005/8/layout/orgChart1"/>
    <dgm:cxn modelId="{B691FCB8-6373-49E3-A9A6-2F393A912F5E}" type="presParOf" srcId="{2EAE7EFE-D10C-4908-9A06-C17C2683347F}" destId="{606186E1-D74E-4C6F-AE5D-35CEB4C8B8F9}" srcOrd="2" destOrd="0" presId="urn:microsoft.com/office/officeart/2005/8/layout/orgChart1"/>
    <dgm:cxn modelId="{F8CEABD9-F863-44C0-BDFE-D4C2F68EF5C5}" type="presParOf" srcId="{DA6A97A9-15D7-494D-BCA7-8153491B99ED}" destId="{7B4449D8-6519-4C5B-90ED-6ED0CE1B2C90}" srcOrd="2" destOrd="0" presId="urn:microsoft.com/office/officeart/2005/8/layout/orgChart1"/>
    <dgm:cxn modelId="{3AD16809-1649-45BB-B4CE-0A9FDA5FB002}" type="presParOf" srcId="{F7D924F0-BA71-4BFF-B5A2-6367986FB9AC}" destId="{35E31421-234C-4615-ABE1-8C3637C6E315}" srcOrd="2" destOrd="0" presId="urn:microsoft.com/office/officeart/2005/8/layout/orgChart1"/>
    <dgm:cxn modelId="{9D0D0C80-2F2C-4B8F-8BC1-17AD0D000424}" type="presParOf" srcId="{F7D924F0-BA71-4BFF-B5A2-6367986FB9AC}" destId="{F850073C-4022-4D87-90BA-CFBE2DBC96B5}" srcOrd="3" destOrd="0" presId="urn:microsoft.com/office/officeart/2005/8/layout/orgChart1"/>
    <dgm:cxn modelId="{9B9F548E-7216-43E3-9A8D-BDE7F76FC167}" type="presParOf" srcId="{F850073C-4022-4D87-90BA-CFBE2DBC96B5}" destId="{4BEADE83-91B9-4C3A-969D-72FA312FCA44}" srcOrd="0" destOrd="0" presId="urn:microsoft.com/office/officeart/2005/8/layout/orgChart1"/>
    <dgm:cxn modelId="{4C23BC0A-B8EF-433A-BD13-FED08053B379}" type="presParOf" srcId="{4BEADE83-91B9-4C3A-969D-72FA312FCA44}" destId="{AC151FD4-F677-4AF9-A5E6-DE057639C959}" srcOrd="0" destOrd="0" presId="urn:microsoft.com/office/officeart/2005/8/layout/orgChart1"/>
    <dgm:cxn modelId="{F1840BA1-BF05-4924-A3E3-DB4C4609AA0B}" type="presParOf" srcId="{4BEADE83-91B9-4C3A-969D-72FA312FCA44}" destId="{197E8297-9E27-4686-8537-9A5CF1EB1CA2}" srcOrd="1" destOrd="0" presId="urn:microsoft.com/office/officeart/2005/8/layout/orgChart1"/>
    <dgm:cxn modelId="{B17E4C2B-B3A3-4D5D-BB6E-A7536917E5F2}" type="presParOf" srcId="{F850073C-4022-4D87-90BA-CFBE2DBC96B5}" destId="{D3CA41DB-338D-41DD-8ED3-8432143074B0}" srcOrd="1" destOrd="0" presId="urn:microsoft.com/office/officeart/2005/8/layout/orgChart1"/>
    <dgm:cxn modelId="{A3B1F0DA-7720-47C7-BA26-7BA5AEAFFD6A}" type="presParOf" srcId="{F850073C-4022-4D87-90BA-CFBE2DBC96B5}" destId="{DD119E34-53BA-47D6-B4A2-DAA6E43F84BA}" srcOrd="2" destOrd="0" presId="urn:microsoft.com/office/officeart/2005/8/layout/orgChart1"/>
    <dgm:cxn modelId="{6790D79C-E4EA-4616-BB1C-33EDB84B13A1}" type="presParOf" srcId="{DD119E34-53BA-47D6-B4A2-DAA6E43F84BA}" destId="{9D9E0AE7-EB51-426A-82AA-D4166D8F334E}" srcOrd="0" destOrd="0" presId="urn:microsoft.com/office/officeart/2005/8/layout/orgChart1"/>
    <dgm:cxn modelId="{7C55CF9F-E81F-4BCC-A1A7-E6CC34EBE1AA}" type="presParOf" srcId="{DD119E34-53BA-47D6-B4A2-DAA6E43F84BA}" destId="{45540963-40C2-423C-ADF7-670BDB365B07}" srcOrd="1" destOrd="0" presId="urn:microsoft.com/office/officeart/2005/8/layout/orgChart1"/>
    <dgm:cxn modelId="{2DF2FD90-DC66-4CF6-9A4A-358F4BA7FF75}" type="presParOf" srcId="{45540963-40C2-423C-ADF7-670BDB365B07}" destId="{663F0F30-3E0C-4EEB-BAA1-483C8559FB58}" srcOrd="0" destOrd="0" presId="urn:microsoft.com/office/officeart/2005/8/layout/orgChart1"/>
    <dgm:cxn modelId="{502C3895-1517-4F10-8504-03526FD3BCD2}" type="presParOf" srcId="{663F0F30-3E0C-4EEB-BAA1-483C8559FB58}" destId="{6114C5B8-0027-41BD-A0F9-2903A2063975}" srcOrd="0" destOrd="0" presId="urn:microsoft.com/office/officeart/2005/8/layout/orgChart1"/>
    <dgm:cxn modelId="{55C64DB5-4869-47E9-AA58-F83473C67848}" type="presParOf" srcId="{663F0F30-3E0C-4EEB-BAA1-483C8559FB58}" destId="{395AD281-D6B2-45B2-B6B8-702653D470E9}" srcOrd="1" destOrd="0" presId="urn:microsoft.com/office/officeart/2005/8/layout/orgChart1"/>
    <dgm:cxn modelId="{80CD54E7-964F-4155-AAFC-84F3701B97A9}" type="presParOf" srcId="{45540963-40C2-423C-ADF7-670BDB365B07}" destId="{34BDAAE4-614E-4C95-8847-E01FAB9EE8D6}" srcOrd="1" destOrd="0" presId="urn:microsoft.com/office/officeart/2005/8/layout/orgChart1"/>
    <dgm:cxn modelId="{50242F06-A3B1-48D8-890C-3D1A78AC67B5}" type="presParOf" srcId="{45540963-40C2-423C-ADF7-670BDB365B07}" destId="{FA4219CE-536E-4EF1-9695-0B513E21822A}" srcOrd="2" destOrd="0" presId="urn:microsoft.com/office/officeart/2005/8/layout/orgChart1"/>
    <dgm:cxn modelId="{AEADC6FD-C5FC-4BAE-A442-D3FD15F7FDDE}" type="presParOf" srcId="{FA4219CE-536E-4EF1-9695-0B513E21822A}" destId="{D3110922-F7E0-4183-95DA-8405ABC3C030}" srcOrd="0" destOrd="0" presId="urn:microsoft.com/office/officeart/2005/8/layout/orgChart1"/>
    <dgm:cxn modelId="{532AA1C5-7074-460F-91F4-3AF9143E839F}" type="presParOf" srcId="{FA4219CE-536E-4EF1-9695-0B513E21822A}" destId="{B204126C-2FB1-410D-B4D6-9A4EB80F5A09}" srcOrd="1" destOrd="0" presId="urn:microsoft.com/office/officeart/2005/8/layout/orgChart1"/>
    <dgm:cxn modelId="{477C6899-363D-4595-9DFB-7E2CB6B4D7AC}" type="presParOf" srcId="{B204126C-2FB1-410D-B4D6-9A4EB80F5A09}" destId="{FBB4047E-6C25-4124-A060-29D7CBAB28D4}" srcOrd="0" destOrd="0" presId="urn:microsoft.com/office/officeart/2005/8/layout/orgChart1"/>
    <dgm:cxn modelId="{A23ABB4D-4FA0-4ECC-B4CB-B5ABD7E8C587}" type="presParOf" srcId="{FBB4047E-6C25-4124-A060-29D7CBAB28D4}" destId="{615C65B7-224E-4A04-B355-11DA0E2FAE54}" srcOrd="0" destOrd="0" presId="urn:microsoft.com/office/officeart/2005/8/layout/orgChart1"/>
    <dgm:cxn modelId="{F1DB8D6E-4675-4007-BEA5-E374F7769027}" type="presParOf" srcId="{FBB4047E-6C25-4124-A060-29D7CBAB28D4}" destId="{F345D38D-3A20-43E3-9392-29941F14E750}" srcOrd="1" destOrd="0" presId="urn:microsoft.com/office/officeart/2005/8/layout/orgChart1"/>
    <dgm:cxn modelId="{3BD77957-1D6B-4425-91D3-798B106C5920}" type="presParOf" srcId="{B204126C-2FB1-410D-B4D6-9A4EB80F5A09}" destId="{FC91630E-CFF0-4AC7-B385-47791B159B35}" srcOrd="1" destOrd="0" presId="urn:microsoft.com/office/officeart/2005/8/layout/orgChart1"/>
    <dgm:cxn modelId="{6D2B6ED8-B217-4FC7-9A37-C5B67DA3AE37}" type="presParOf" srcId="{B204126C-2FB1-410D-B4D6-9A4EB80F5A09}" destId="{BCE0D267-559F-4211-86E7-7DEE981E4673}" srcOrd="2" destOrd="0" presId="urn:microsoft.com/office/officeart/2005/8/layout/orgChart1"/>
    <dgm:cxn modelId="{FD4CBDD7-5783-47A9-B06D-2E18218B2C9F}" type="presParOf" srcId="{FA4219CE-536E-4EF1-9695-0B513E21822A}" destId="{F34A2259-421D-4C69-8A7D-33EC167D276A}" srcOrd="2" destOrd="0" presId="urn:microsoft.com/office/officeart/2005/8/layout/orgChart1"/>
    <dgm:cxn modelId="{CF4CAD02-853F-4EA7-83C4-C598CEC99C92}" type="presParOf" srcId="{FA4219CE-536E-4EF1-9695-0B513E21822A}" destId="{90E2035F-D737-4542-B748-87334D727D78}" srcOrd="3" destOrd="0" presId="urn:microsoft.com/office/officeart/2005/8/layout/orgChart1"/>
    <dgm:cxn modelId="{BA4E1174-68C9-43B0-BC21-A629B6C5F296}" type="presParOf" srcId="{90E2035F-D737-4542-B748-87334D727D78}" destId="{0A1D7E6A-F1DD-4A2F-BCB8-515A1D8570D0}" srcOrd="0" destOrd="0" presId="urn:microsoft.com/office/officeart/2005/8/layout/orgChart1"/>
    <dgm:cxn modelId="{C4B7435C-A869-4A2B-A83A-F201AA3C5536}" type="presParOf" srcId="{0A1D7E6A-F1DD-4A2F-BCB8-515A1D8570D0}" destId="{30683D13-6D63-41C3-9059-B0CFE71F79D6}" srcOrd="0" destOrd="0" presId="urn:microsoft.com/office/officeart/2005/8/layout/orgChart1"/>
    <dgm:cxn modelId="{99947C86-C668-4D39-916E-7ED0502916CB}" type="presParOf" srcId="{0A1D7E6A-F1DD-4A2F-BCB8-515A1D8570D0}" destId="{F0E1A4F7-4D74-49DA-B1B0-2D2D344E3BDB}" srcOrd="1" destOrd="0" presId="urn:microsoft.com/office/officeart/2005/8/layout/orgChart1"/>
    <dgm:cxn modelId="{9035593C-6C68-4685-B447-8858AAD547F2}" type="presParOf" srcId="{90E2035F-D737-4542-B748-87334D727D78}" destId="{EB686CA6-BDBB-4139-A6B2-DC16399EEE16}" srcOrd="1" destOrd="0" presId="urn:microsoft.com/office/officeart/2005/8/layout/orgChart1"/>
    <dgm:cxn modelId="{8AFB6B63-373F-4374-BF4F-01B24CECC3D0}" type="presParOf" srcId="{90E2035F-D737-4542-B748-87334D727D78}" destId="{AB81105D-6AF9-48A1-8381-7AC79F559972}" srcOrd="2" destOrd="0" presId="urn:microsoft.com/office/officeart/2005/8/layout/orgChart1"/>
    <dgm:cxn modelId="{DE4F2B1B-AF63-4890-97D7-FE7DC20F9C2D}" type="presParOf" srcId="{F7D924F0-BA71-4BFF-B5A2-6367986FB9AC}" destId="{FA2A2C6F-861C-4D65-B141-7D88E9C1BA74}" srcOrd="4" destOrd="0" presId="urn:microsoft.com/office/officeart/2005/8/layout/orgChart1"/>
    <dgm:cxn modelId="{5A752EE4-CA13-46EA-9CE3-9A7F5C14E4DD}" type="presParOf" srcId="{F7D924F0-BA71-4BFF-B5A2-6367986FB9AC}" destId="{0FFBFCC5-7067-403A-A195-303D3D9A5569}" srcOrd="5" destOrd="0" presId="urn:microsoft.com/office/officeart/2005/8/layout/orgChart1"/>
    <dgm:cxn modelId="{6BE15716-2CF9-484E-982F-A5F6A57B84B6}" type="presParOf" srcId="{0FFBFCC5-7067-403A-A195-303D3D9A5569}" destId="{6F98887A-7770-4167-A577-B09FCDB45995}" srcOrd="0" destOrd="0" presId="urn:microsoft.com/office/officeart/2005/8/layout/orgChart1"/>
    <dgm:cxn modelId="{7A2919E0-8349-40DA-9369-FCA9C41EA244}" type="presParOf" srcId="{6F98887A-7770-4167-A577-B09FCDB45995}" destId="{8C498579-CF6A-4774-855A-77678DB5D0E9}" srcOrd="0" destOrd="0" presId="urn:microsoft.com/office/officeart/2005/8/layout/orgChart1"/>
    <dgm:cxn modelId="{2AD37CBF-9C5A-49D4-BE2D-3B2C9A0D1211}" type="presParOf" srcId="{6F98887A-7770-4167-A577-B09FCDB45995}" destId="{185045DF-AE3A-40C0-A136-490ADCF5F671}" srcOrd="1" destOrd="0" presId="urn:microsoft.com/office/officeart/2005/8/layout/orgChart1"/>
    <dgm:cxn modelId="{84D97292-E6E0-4CE8-AABA-AD25862B390D}" type="presParOf" srcId="{0FFBFCC5-7067-403A-A195-303D3D9A5569}" destId="{7C553CBD-FE2C-411D-8C42-964653F5B9B9}" srcOrd="1" destOrd="0" presId="urn:microsoft.com/office/officeart/2005/8/layout/orgChart1"/>
    <dgm:cxn modelId="{7580F3B8-A56E-4296-861E-88F8E671187E}" type="presParOf" srcId="{7C553CBD-FE2C-411D-8C42-964653F5B9B9}" destId="{362C6E18-E7A1-47D3-A364-DF972702507E}" srcOrd="0" destOrd="0" presId="urn:microsoft.com/office/officeart/2005/8/layout/orgChart1"/>
    <dgm:cxn modelId="{6DEC5712-4F72-45E0-9BF0-3C33F214891E}" type="presParOf" srcId="{7C553CBD-FE2C-411D-8C42-964653F5B9B9}" destId="{D2783F5A-2930-419A-8CC2-410549FCBD5C}" srcOrd="1" destOrd="0" presId="urn:microsoft.com/office/officeart/2005/8/layout/orgChart1"/>
    <dgm:cxn modelId="{A8394D22-6813-4736-9EC0-5FDD95C100A3}" type="presParOf" srcId="{D2783F5A-2930-419A-8CC2-410549FCBD5C}" destId="{C9553D96-397B-4E73-82B7-6FE64FB58341}" srcOrd="0" destOrd="0" presId="urn:microsoft.com/office/officeart/2005/8/layout/orgChart1"/>
    <dgm:cxn modelId="{CDED77C2-BF15-40EE-BDAD-C9935CAB069B}" type="presParOf" srcId="{C9553D96-397B-4E73-82B7-6FE64FB58341}" destId="{86E8A3D9-901D-4102-9AEA-00898EE67C45}" srcOrd="0" destOrd="0" presId="urn:microsoft.com/office/officeart/2005/8/layout/orgChart1"/>
    <dgm:cxn modelId="{55938CF9-49E3-4FB7-A8CE-0109E5383522}" type="presParOf" srcId="{C9553D96-397B-4E73-82B7-6FE64FB58341}" destId="{960AF767-8482-4C3D-BF0C-E1760DDF733F}" srcOrd="1" destOrd="0" presId="urn:microsoft.com/office/officeart/2005/8/layout/orgChart1"/>
    <dgm:cxn modelId="{37C81DEB-2259-4EB7-AA67-CCC9A450B2C9}" type="presParOf" srcId="{D2783F5A-2930-419A-8CC2-410549FCBD5C}" destId="{9716FB0B-1339-4097-8F1F-92C0139B2E80}" srcOrd="1" destOrd="0" presId="urn:microsoft.com/office/officeart/2005/8/layout/orgChart1"/>
    <dgm:cxn modelId="{F13B4F5E-242E-4539-B58E-1ED01907F7AF}" type="presParOf" srcId="{D2783F5A-2930-419A-8CC2-410549FCBD5C}" destId="{E2B94374-6262-4BDE-83F2-912A9302C94E}" srcOrd="2" destOrd="0" presId="urn:microsoft.com/office/officeart/2005/8/layout/orgChart1"/>
    <dgm:cxn modelId="{3B01EAD3-265E-417D-A27A-4808BC6432CF}" type="presParOf" srcId="{7C553CBD-FE2C-411D-8C42-964653F5B9B9}" destId="{D4C4C0CF-1805-4618-973A-9B30DFF87893}" srcOrd="2" destOrd="0" presId="urn:microsoft.com/office/officeart/2005/8/layout/orgChart1"/>
    <dgm:cxn modelId="{B11CFDA5-85F9-4A13-9E08-87F2E9E5F28F}" type="presParOf" srcId="{7C553CBD-FE2C-411D-8C42-964653F5B9B9}" destId="{7DB30269-02D0-460D-B39E-99D9A6772622}" srcOrd="3" destOrd="0" presId="urn:microsoft.com/office/officeart/2005/8/layout/orgChart1"/>
    <dgm:cxn modelId="{BE03766C-A3B2-4EF5-B074-940970C6A1BB}" type="presParOf" srcId="{7DB30269-02D0-460D-B39E-99D9A6772622}" destId="{E62AEC2A-6A48-491E-BBDD-C0D33868FC38}" srcOrd="0" destOrd="0" presId="urn:microsoft.com/office/officeart/2005/8/layout/orgChart1"/>
    <dgm:cxn modelId="{82AD5EDA-B7B5-407C-96B3-34C2DFE05342}" type="presParOf" srcId="{E62AEC2A-6A48-491E-BBDD-C0D33868FC38}" destId="{D4EED8F0-50B0-456E-A0D0-509A1D90FE71}" srcOrd="0" destOrd="0" presId="urn:microsoft.com/office/officeart/2005/8/layout/orgChart1"/>
    <dgm:cxn modelId="{73D5B9A6-24C5-41EF-838F-1A11B91C2686}" type="presParOf" srcId="{E62AEC2A-6A48-491E-BBDD-C0D33868FC38}" destId="{897AF053-5873-4783-82E3-BA080491B8A3}" srcOrd="1" destOrd="0" presId="urn:microsoft.com/office/officeart/2005/8/layout/orgChart1"/>
    <dgm:cxn modelId="{E04AF43D-482C-4B92-B640-B1B2774834BD}" type="presParOf" srcId="{7DB30269-02D0-460D-B39E-99D9A6772622}" destId="{D90CB626-FBF4-497C-A8B3-80916F27AC80}" srcOrd="1" destOrd="0" presId="urn:microsoft.com/office/officeart/2005/8/layout/orgChart1"/>
    <dgm:cxn modelId="{F2878F68-D6DF-4731-B065-43EBA36DA4F8}" type="presParOf" srcId="{D90CB626-FBF4-497C-A8B3-80916F27AC80}" destId="{5C2BFD82-768A-4052-8255-67D733D60EA2}" srcOrd="0" destOrd="0" presId="urn:microsoft.com/office/officeart/2005/8/layout/orgChart1"/>
    <dgm:cxn modelId="{00140EF6-5A48-4376-A5CE-D253070FBA8A}" type="presParOf" srcId="{D90CB626-FBF4-497C-A8B3-80916F27AC80}" destId="{9305A887-1538-4658-83F9-2B872912F5C5}" srcOrd="1" destOrd="0" presId="urn:microsoft.com/office/officeart/2005/8/layout/orgChart1"/>
    <dgm:cxn modelId="{CA1E4A02-511C-4F4E-A899-36B7ECF3CB81}" type="presParOf" srcId="{9305A887-1538-4658-83F9-2B872912F5C5}" destId="{A95751E0-6A11-48D9-99C5-D55E9857A8B9}" srcOrd="0" destOrd="0" presId="urn:microsoft.com/office/officeart/2005/8/layout/orgChart1"/>
    <dgm:cxn modelId="{2DD01F30-0D97-43E9-AE39-5C660FDACD7C}" type="presParOf" srcId="{A95751E0-6A11-48D9-99C5-D55E9857A8B9}" destId="{690740AD-54CC-4D9C-B1F5-B99523632946}" srcOrd="0" destOrd="0" presId="urn:microsoft.com/office/officeart/2005/8/layout/orgChart1"/>
    <dgm:cxn modelId="{F22B7464-50DB-4C4A-A747-711DA54C311E}" type="presParOf" srcId="{A95751E0-6A11-48D9-99C5-D55E9857A8B9}" destId="{0A192F15-FFA1-4A4C-9FE3-758A885763DF}" srcOrd="1" destOrd="0" presId="urn:microsoft.com/office/officeart/2005/8/layout/orgChart1"/>
    <dgm:cxn modelId="{A907EBA2-A044-4C1F-8849-B3B89745B8CE}" type="presParOf" srcId="{9305A887-1538-4658-83F9-2B872912F5C5}" destId="{7C7DBBB4-90F3-4F17-90B5-FFB32B856207}" srcOrd="1" destOrd="0" presId="urn:microsoft.com/office/officeart/2005/8/layout/orgChart1"/>
    <dgm:cxn modelId="{E4CA11A3-2F82-4FA2-90ED-D3806E7BC32E}" type="presParOf" srcId="{7C7DBBB4-90F3-4F17-90B5-FFB32B856207}" destId="{EF2154FF-0464-4525-B236-9746B473039E}" srcOrd="0" destOrd="0" presId="urn:microsoft.com/office/officeart/2005/8/layout/orgChart1"/>
    <dgm:cxn modelId="{7BBBA153-9C68-49BC-9310-287DAD671B47}" type="presParOf" srcId="{7C7DBBB4-90F3-4F17-90B5-FFB32B856207}" destId="{FFF45C06-1FD8-4DD8-9446-1C311A51BC12}" srcOrd="1" destOrd="0" presId="urn:microsoft.com/office/officeart/2005/8/layout/orgChart1"/>
    <dgm:cxn modelId="{84B26045-035F-4AC1-B9B5-FF7E237C7812}" type="presParOf" srcId="{FFF45C06-1FD8-4DD8-9446-1C311A51BC12}" destId="{B7BA466E-DBBF-4D50-9A43-AC91D5E4DD54}" srcOrd="0" destOrd="0" presId="urn:microsoft.com/office/officeart/2005/8/layout/orgChart1"/>
    <dgm:cxn modelId="{6DC3B7AC-A666-420E-B978-E03EBDEDB0B7}" type="presParOf" srcId="{B7BA466E-DBBF-4D50-9A43-AC91D5E4DD54}" destId="{E69949C7-FDDF-4336-BF57-4DD87C3DEE78}" srcOrd="0" destOrd="0" presId="urn:microsoft.com/office/officeart/2005/8/layout/orgChart1"/>
    <dgm:cxn modelId="{E6BC2097-6AB6-4350-B299-2EF0BDD5CB49}" type="presParOf" srcId="{B7BA466E-DBBF-4D50-9A43-AC91D5E4DD54}" destId="{407AB0E0-34D3-4BA2-8904-FCCE09413DE6}" srcOrd="1" destOrd="0" presId="urn:microsoft.com/office/officeart/2005/8/layout/orgChart1"/>
    <dgm:cxn modelId="{A72A5D24-A420-4A98-82F7-784F2ECAEA36}" type="presParOf" srcId="{FFF45C06-1FD8-4DD8-9446-1C311A51BC12}" destId="{64092E96-4484-4D46-B5CC-49EA6FD571DE}" srcOrd="1" destOrd="0" presId="urn:microsoft.com/office/officeart/2005/8/layout/orgChart1"/>
    <dgm:cxn modelId="{55E97945-A8D3-4F32-A94D-5E0E1114960E}" type="presParOf" srcId="{FFF45C06-1FD8-4DD8-9446-1C311A51BC12}" destId="{06C7B3B6-59E1-43B0-8D5E-5CDDA2902317}" srcOrd="2" destOrd="0" presId="urn:microsoft.com/office/officeart/2005/8/layout/orgChart1"/>
    <dgm:cxn modelId="{C6ABD5CE-DAB7-4FB6-95FA-CDC3F7B1DBB9}" type="presParOf" srcId="{7C7DBBB4-90F3-4F17-90B5-FFB32B856207}" destId="{F25D88DD-CA8D-446A-B800-B146CED7D49F}" srcOrd="2" destOrd="0" presId="urn:microsoft.com/office/officeart/2005/8/layout/orgChart1"/>
    <dgm:cxn modelId="{653AF7DA-4A1E-4215-9F3D-20E3E8063FC9}" type="presParOf" srcId="{7C7DBBB4-90F3-4F17-90B5-FFB32B856207}" destId="{1F662012-2AFC-4D39-AE8A-C63A7359E9C5}" srcOrd="3" destOrd="0" presId="urn:microsoft.com/office/officeart/2005/8/layout/orgChart1"/>
    <dgm:cxn modelId="{629A4937-6E2A-4649-9F85-2978EEABC1AE}" type="presParOf" srcId="{1F662012-2AFC-4D39-AE8A-C63A7359E9C5}" destId="{4DDB77D9-0AF1-47AF-B665-8171052928BA}" srcOrd="0" destOrd="0" presId="urn:microsoft.com/office/officeart/2005/8/layout/orgChart1"/>
    <dgm:cxn modelId="{129C1570-5E78-4969-BDE7-3E41BD04467B}" type="presParOf" srcId="{4DDB77D9-0AF1-47AF-B665-8171052928BA}" destId="{EDBB46B6-B68B-494B-8D6F-AAEC59CCB82E}" srcOrd="0" destOrd="0" presId="urn:microsoft.com/office/officeart/2005/8/layout/orgChart1"/>
    <dgm:cxn modelId="{9D9A9993-D302-48E8-8DA2-225EABBAD1B8}" type="presParOf" srcId="{4DDB77D9-0AF1-47AF-B665-8171052928BA}" destId="{78E1231A-6A78-4FD8-A293-830286A7A071}" srcOrd="1" destOrd="0" presId="urn:microsoft.com/office/officeart/2005/8/layout/orgChart1"/>
    <dgm:cxn modelId="{0E6A3E58-53FF-4886-AF64-9AEECA1003BB}" type="presParOf" srcId="{1F662012-2AFC-4D39-AE8A-C63A7359E9C5}" destId="{57D5E2E0-8506-4972-B1ED-26802403EB88}" srcOrd="1" destOrd="0" presId="urn:microsoft.com/office/officeart/2005/8/layout/orgChart1"/>
    <dgm:cxn modelId="{4336A5A1-ECB0-4629-96A5-6A8368C8F202}" type="presParOf" srcId="{1F662012-2AFC-4D39-AE8A-C63A7359E9C5}" destId="{16A6B917-62C2-4016-B5FB-EA1FF12BF548}" srcOrd="2" destOrd="0" presId="urn:microsoft.com/office/officeart/2005/8/layout/orgChart1"/>
    <dgm:cxn modelId="{1A4644FC-DCB0-4C59-8E9C-5640C979B638}" type="presParOf" srcId="{7C7DBBB4-90F3-4F17-90B5-FFB32B856207}" destId="{4D0D0E93-FC8B-437B-948F-40D2FE412A5A}" srcOrd="4" destOrd="0" presId="urn:microsoft.com/office/officeart/2005/8/layout/orgChart1"/>
    <dgm:cxn modelId="{56445ECA-D901-497A-923E-DE5EB56976AD}" type="presParOf" srcId="{7C7DBBB4-90F3-4F17-90B5-FFB32B856207}" destId="{783C4647-1AE7-46B8-8C1F-4AAE00A81361}" srcOrd="5" destOrd="0" presId="urn:microsoft.com/office/officeart/2005/8/layout/orgChart1"/>
    <dgm:cxn modelId="{762466EC-E28E-4FBC-8E93-7E896AEFCEDB}" type="presParOf" srcId="{783C4647-1AE7-46B8-8C1F-4AAE00A81361}" destId="{1CFDAEFA-70BC-4898-8753-0062F33D40C9}" srcOrd="0" destOrd="0" presId="urn:microsoft.com/office/officeart/2005/8/layout/orgChart1"/>
    <dgm:cxn modelId="{327F7852-FB60-410A-A9A4-99F8C2EEBA29}" type="presParOf" srcId="{1CFDAEFA-70BC-4898-8753-0062F33D40C9}" destId="{C288CAAE-2AE5-4BEC-834C-EC895A440A56}" srcOrd="0" destOrd="0" presId="urn:microsoft.com/office/officeart/2005/8/layout/orgChart1"/>
    <dgm:cxn modelId="{8E3B603A-DB54-46ED-89EA-38BDA8C6D1C5}" type="presParOf" srcId="{1CFDAEFA-70BC-4898-8753-0062F33D40C9}" destId="{74F1410C-2D5D-45AF-BCC3-844772C131AD}" srcOrd="1" destOrd="0" presId="urn:microsoft.com/office/officeart/2005/8/layout/orgChart1"/>
    <dgm:cxn modelId="{9E4C8715-9996-4241-9CCD-81C50D51DA3E}" type="presParOf" srcId="{783C4647-1AE7-46B8-8C1F-4AAE00A81361}" destId="{6CAA024E-8093-4525-969F-8E51620E513B}" srcOrd="1" destOrd="0" presId="urn:microsoft.com/office/officeart/2005/8/layout/orgChart1"/>
    <dgm:cxn modelId="{E0EB5FF4-284B-4DF3-86E4-339A93B68B1B}" type="presParOf" srcId="{783C4647-1AE7-46B8-8C1F-4AAE00A81361}" destId="{96A41310-8E70-4E5E-96DB-767E65312835}" srcOrd="2" destOrd="0" presId="urn:microsoft.com/office/officeart/2005/8/layout/orgChart1"/>
    <dgm:cxn modelId="{099D3BCD-82D0-45C3-A397-5DD53F767278}" type="presParOf" srcId="{7C7DBBB4-90F3-4F17-90B5-FFB32B856207}" destId="{C8AA9D7B-D980-4069-85B9-A7E576998528}" srcOrd="6" destOrd="0" presId="urn:microsoft.com/office/officeart/2005/8/layout/orgChart1"/>
    <dgm:cxn modelId="{A274D1CC-3852-4400-8E67-803A6477E700}" type="presParOf" srcId="{7C7DBBB4-90F3-4F17-90B5-FFB32B856207}" destId="{CB2FBA8A-F3A7-4389-AD15-AF003C429C17}" srcOrd="7" destOrd="0" presId="urn:microsoft.com/office/officeart/2005/8/layout/orgChart1"/>
    <dgm:cxn modelId="{A8D94D86-ADBF-4BA3-849C-5F6939C9F2F5}" type="presParOf" srcId="{CB2FBA8A-F3A7-4389-AD15-AF003C429C17}" destId="{2196CF9E-29DE-4D3D-873D-EA5F503B26EE}" srcOrd="0" destOrd="0" presId="urn:microsoft.com/office/officeart/2005/8/layout/orgChart1"/>
    <dgm:cxn modelId="{5A4CC96A-B2FF-4AC3-B366-8845CD5E4196}" type="presParOf" srcId="{2196CF9E-29DE-4D3D-873D-EA5F503B26EE}" destId="{C5533916-6525-47AA-BA8A-6E839EFEDE17}" srcOrd="0" destOrd="0" presId="urn:microsoft.com/office/officeart/2005/8/layout/orgChart1"/>
    <dgm:cxn modelId="{D3C31DAE-4B5D-41A1-88EE-CB9119C27DD1}" type="presParOf" srcId="{2196CF9E-29DE-4D3D-873D-EA5F503B26EE}" destId="{C8F09A7F-C563-4444-A797-C858EE64C5D4}" srcOrd="1" destOrd="0" presId="urn:microsoft.com/office/officeart/2005/8/layout/orgChart1"/>
    <dgm:cxn modelId="{72B48976-86F5-47A1-A8AA-FCFBFEA598CA}" type="presParOf" srcId="{CB2FBA8A-F3A7-4389-AD15-AF003C429C17}" destId="{B4E8A82F-4031-479D-AC64-9B428AEA59FA}" srcOrd="1" destOrd="0" presId="urn:microsoft.com/office/officeart/2005/8/layout/orgChart1"/>
    <dgm:cxn modelId="{EDB01F0E-5440-4F73-9848-5AE09E70DF5F}" type="presParOf" srcId="{CB2FBA8A-F3A7-4389-AD15-AF003C429C17}" destId="{991206CF-B13D-4847-940A-55C6FAF5C984}" srcOrd="2" destOrd="0" presId="urn:microsoft.com/office/officeart/2005/8/layout/orgChart1"/>
    <dgm:cxn modelId="{3C1FACC8-5456-4C1D-805C-DB777634BC8E}" type="presParOf" srcId="{7C7DBBB4-90F3-4F17-90B5-FFB32B856207}" destId="{A779D611-01D3-45C6-A5DD-24FCF91BA45F}" srcOrd="8" destOrd="0" presId="urn:microsoft.com/office/officeart/2005/8/layout/orgChart1"/>
    <dgm:cxn modelId="{9B53B43A-AE54-4C7F-B6B1-129A39CEF913}" type="presParOf" srcId="{7C7DBBB4-90F3-4F17-90B5-FFB32B856207}" destId="{5204A43D-2DC5-4E0A-86E4-7AEEDAE4F773}" srcOrd="9" destOrd="0" presId="urn:microsoft.com/office/officeart/2005/8/layout/orgChart1"/>
    <dgm:cxn modelId="{C74D2DCE-0BC6-4B8A-A421-2086629C003D}" type="presParOf" srcId="{5204A43D-2DC5-4E0A-86E4-7AEEDAE4F773}" destId="{CB182A26-BCB5-496A-B66D-D107A37DF866}" srcOrd="0" destOrd="0" presId="urn:microsoft.com/office/officeart/2005/8/layout/orgChart1"/>
    <dgm:cxn modelId="{6C503F31-649E-4053-8B5D-0D52CB66F0E6}" type="presParOf" srcId="{CB182A26-BCB5-496A-B66D-D107A37DF866}" destId="{B6B6AB90-074F-4120-A562-021A3A592487}" srcOrd="0" destOrd="0" presId="urn:microsoft.com/office/officeart/2005/8/layout/orgChart1"/>
    <dgm:cxn modelId="{99725F34-4953-435B-957A-C63A94902AB3}" type="presParOf" srcId="{CB182A26-BCB5-496A-B66D-D107A37DF866}" destId="{E112A7DF-3E6C-4E93-9DE3-2710C4AA5382}" srcOrd="1" destOrd="0" presId="urn:microsoft.com/office/officeart/2005/8/layout/orgChart1"/>
    <dgm:cxn modelId="{D330869A-53CE-4D88-8E36-12756D4DB268}" type="presParOf" srcId="{5204A43D-2DC5-4E0A-86E4-7AEEDAE4F773}" destId="{D62C1554-A3CF-4825-9CB9-5D2C7893B2C4}" srcOrd="1" destOrd="0" presId="urn:microsoft.com/office/officeart/2005/8/layout/orgChart1"/>
    <dgm:cxn modelId="{996AB12F-8A96-4435-9ABA-80B028CC4E79}" type="presParOf" srcId="{5204A43D-2DC5-4E0A-86E4-7AEEDAE4F773}" destId="{281D42CF-3CFA-4AC5-B76F-55362FE2D692}" srcOrd="2" destOrd="0" presId="urn:microsoft.com/office/officeart/2005/8/layout/orgChart1"/>
    <dgm:cxn modelId="{656D3F3F-E6CE-4B55-A7E0-FB6FF0496581}" type="presParOf" srcId="{9305A887-1538-4658-83F9-2B872912F5C5}" destId="{0B03DD64-6EFC-452A-92A9-9B88FF569596}" srcOrd="2" destOrd="0" presId="urn:microsoft.com/office/officeart/2005/8/layout/orgChart1"/>
    <dgm:cxn modelId="{E030E9BC-0E7E-446A-BE13-3DB2D388D800}" type="presParOf" srcId="{7DB30269-02D0-460D-B39E-99D9A6772622}" destId="{995DDCB2-7FA1-4717-A050-9429C5496BC2}" srcOrd="2" destOrd="0" presId="urn:microsoft.com/office/officeart/2005/8/layout/orgChart1"/>
    <dgm:cxn modelId="{8B3A6DE8-AC32-42EB-8C7A-C20E27048381}" type="presParOf" srcId="{0FFBFCC5-7067-403A-A195-303D3D9A5569}" destId="{15E1C19E-13C9-4B63-9691-2C1E91F0E266}" srcOrd="2" destOrd="0" presId="urn:microsoft.com/office/officeart/2005/8/layout/orgChart1"/>
    <dgm:cxn modelId="{8E7DCA00-28DC-4BE9-AE47-EB4CE698CB23}" type="presParOf" srcId="{F7D924F0-BA71-4BFF-B5A2-6367986FB9AC}" destId="{862BE197-304F-4D5C-9F31-B984141561A8}" srcOrd="6" destOrd="0" presId="urn:microsoft.com/office/officeart/2005/8/layout/orgChart1"/>
    <dgm:cxn modelId="{420E6BDB-374E-4F00-8D51-CD381FF63873}" type="presParOf" srcId="{F7D924F0-BA71-4BFF-B5A2-6367986FB9AC}" destId="{4604E3B0-FB02-4CA4-AABB-76B91E44FDC5}" srcOrd="7" destOrd="0" presId="urn:microsoft.com/office/officeart/2005/8/layout/orgChart1"/>
    <dgm:cxn modelId="{20CD4881-95B6-4908-BACE-5A182CA024D7}" type="presParOf" srcId="{4604E3B0-FB02-4CA4-AABB-76B91E44FDC5}" destId="{A04D66CE-5F15-4BB2-94DE-758F4653B137}" srcOrd="0" destOrd="0" presId="urn:microsoft.com/office/officeart/2005/8/layout/orgChart1"/>
    <dgm:cxn modelId="{3FB714D1-9944-4343-93F0-5A77DE240C1E}" type="presParOf" srcId="{A04D66CE-5F15-4BB2-94DE-758F4653B137}" destId="{804F6F26-D308-4B9E-8182-E0B0AB086472}" srcOrd="0" destOrd="0" presId="urn:microsoft.com/office/officeart/2005/8/layout/orgChart1"/>
    <dgm:cxn modelId="{C166F96D-AE7D-478E-9E1A-78B472732541}" type="presParOf" srcId="{A04D66CE-5F15-4BB2-94DE-758F4653B137}" destId="{D23F3F7F-A0B7-4086-90C8-7F8F8B095A52}" srcOrd="1" destOrd="0" presId="urn:microsoft.com/office/officeart/2005/8/layout/orgChart1"/>
    <dgm:cxn modelId="{2A90A615-5CDA-4D81-949B-A4CA4D5116FB}" type="presParOf" srcId="{4604E3B0-FB02-4CA4-AABB-76B91E44FDC5}" destId="{CBFDBC10-20DC-431A-BF4A-299E893B19B2}" srcOrd="1" destOrd="0" presId="urn:microsoft.com/office/officeart/2005/8/layout/orgChart1"/>
    <dgm:cxn modelId="{C677AFB7-213E-4A97-9F74-06AA6A9D0C69}" type="presParOf" srcId="{CBFDBC10-20DC-431A-BF4A-299E893B19B2}" destId="{6CBC993B-1933-461D-8CB5-453752576FDA}" srcOrd="0" destOrd="0" presId="urn:microsoft.com/office/officeart/2005/8/layout/orgChart1"/>
    <dgm:cxn modelId="{40ACE726-BB9D-4746-B40D-30FF960DAEED}" type="presParOf" srcId="{CBFDBC10-20DC-431A-BF4A-299E893B19B2}" destId="{5378954C-718A-4EE5-945C-006EE38EADF0}" srcOrd="1" destOrd="0" presId="urn:microsoft.com/office/officeart/2005/8/layout/orgChart1"/>
    <dgm:cxn modelId="{4988FDCA-28D5-4DE9-979B-60CFE8EA19A6}" type="presParOf" srcId="{5378954C-718A-4EE5-945C-006EE38EADF0}" destId="{A4984518-C8FB-40CD-AAC7-F090040EC15A}" srcOrd="0" destOrd="0" presId="urn:microsoft.com/office/officeart/2005/8/layout/orgChart1"/>
    <dgm:cxn modelId="{991BAF7F-B48B-4D1C-A2FA-FB605B8261FE}" type="presParOf" srcId="{A4984518-C8FB-40CD-AAC7-F090040EC15A}" destId="{9F832077-5C2E-4893-8791-8A7B3B780BBC}" srcOrd="0" destOrd="0" presId="urn:microsoft.com/office/officeart/2005/8/layout/orgChart1"/>
    <dgm:cxn modelId="{9DEE9F30-076D-47B5-97E2-A172D6FCBD8A}" type="presParOf" srcId="{A4984518-C8FB-40CD-AAC7-F090040EC15A}" destId="{D8C7B81F-DE20-40BB-8318-FAEE55ED34C3}" srcOrd="1" destOrd="0" presId="urn:microsoft.com/office/officeart/2005/8/layout/orgChart1"/>
    <dgm:cxn modelId="{DED40012-F57E-40B9-97B2-8BFE9926EAF6}" type="presParOf" srcId="{5378954C-718A-4EE5-945C-006EE38EADF0}" destId="{1858EAE4-B228-4021-9E7D-8BABBF80FDC3}" srcOrd="1" destOrd="0" presId="urn:microsoft.com/office/officeart/2005/8/layout/orgChart1"/>
    <dgm:cxn modelId="{39AAA93B-FCD9-4BA0-9E56-32245FD42B3E}" type="presParOf" srcId="{1858EAE4-B228-4021-9E7D-8BABBF80FDC3}" destId="{6C8488C9-16C1-47CE-A926-F808C24F9796}" srcOrd="0" destOrd="0" presId="urn:microsoft.com/office/officeart/2005/8/layout/orgChart1"/>
    <dgm:cxn modelId="{7B2000A4-A8BB-4A89-9A92-920C8298C1CB}" type="presParOf" srcId="{1858EAE4-B228-4021-9E7D-8BABBF80FDC3}" destId="{F66A853C-6E74-4FE9-8F93-A9A97F35D613}" srcOrd="1" destOrd="0" presId="urn:microsoft.com/office/officeart/2005/8/layout/orgChart1"/>
    <dgm:cxn modelId="{7A93C772-5677-49A3-A0BD-792011EA836A}" type="presParOf" srcId="{F66A853C-6E74-4FE9-8F93-A9A97F35D613}" destId="{351F500E-7046-4024-9D8B-F68581441FF2}" srcOrd="0" destOrd="0" presId="urn:microsoft.com/office/officeart/2005/8/layout/orgChart1"/>
    <dgm:cxn modelId="{FE6C5468-28F3-4A47-A2AD-B9AECD90CA2C}" type="presParOf" srcId="{351F500E-7046-4024-9D8B-F68581441FF2}" destId="{465CF92B-FA79-4FB0-82BE-AFAB88FC5332}" srcOrd="0" destOrd="0" presId="urn:microsoft.com/office/officeart/2005/8/layout/orgChart1"/>
    <dgm:cxn modelId="{00277D1B-9993-4AEC-A9F2-A9C19CEA9047}" type="presParOf" srcId="{351F500E-7046-4024-9D8B-F68581441FF2}" destId="{E4053EE9-F7D2-4350-933F-C50A5D5E843F}" srcOrd="1" destOrd="0" presId="urn:microsoft.com/office/officeart/2005/8/layout/orgChart1"/>
    <dgm:cxn modelId="{49ED09E3-122E-42B1-8A25-836F4DF9506C}" type="presParOf" srcId="{F66A853C-6E74-4FE9-8F93-A9A97F35D613}" destId="{FD92FA50-E1DF-4994-A848-1BF9C112A04B}" srcOrd="1" destOrd="0" presId="urn:microsoft.com/office/officeart/2005/8/layout/orgChart1"/>
    <dgm:cxn modelId="{DCD3E7D9-B672-46CF-9DA5-B47A712DD6FA}" type="presParOf" srcId="{F66A853C-6E74-4FE9-8F93-A9A97F35D613}" destId="{B3E7DD12-417F-442A-8CC0-D9FADC1623D4}" srcOrd="2" destOrd="0" presId="urn:microsoft.com/office/officeart/2005/8/layout/orgChart1"/>
    <dgm:cxn modelId="{D1C54A45-0E56-46D2-B955-88ED104FE271}" type="presParOf" srcId="{5378954C-718A-4EE5-945C-006EE38EADF0}" destId="{87FD24BE-D309-4AD8-8A65-E95D29B077AF}" srcOrd="2" destOrd="0" presId="urn:microsoft.com/office/officeart/2005/8/layout/orgChart1"/>
    <dgm:cxn modelId="{352FA93B-D3BC-46BA-B8B9-77A193AFD70B}" type="presParOf" srcId="{4604E3B0-FB02-4CA4-AABB-76B91E44FDC5}" destId="{F414DC69-AC39-4CD0-B4D5-19213BD93330}" srcOrd="2" destOrd="0" presId="urn:microsoft.com/office/officeart/2005/8/layout/orgChart1"/>
    <dgm:cxn modelId="{9F06C25F-EDB9-4DCE-86C1-59C6762F9807}" type="presParOf" srcId="{F7D924F0-BA71-4BFF-B5A2-6367986FB9AC}" destId="{F15BBE4F-8842-4292-AA3B-DBCC78E40541}" srcOrd="8" destOrd="0" presId="urn:microsoft.com/office/officeart/2005/8/layout/orgChart1"/>
    <dgm:cxn modelId="{A92A907C-2DE1-42F2-8A76-D700B48A81DE}" type="presParOf" srcId="{F7D924F0-BA71-4BFF-B5A2-6367986FB9AC}" destId="{49A45CDA-7283-496B-B1C9-38F2E7C18660}" srcOrd="9" destOrd="0" presId="urn:microsoft.com/office/officeart/2005/8/layout/orgChart1"/>
    <dgm:cxn modelId="{A69AE599-CCBA-4978-80D4-94CE494614BE}" type="presParOf" srcId="{49A45CDA-7283-496B-B1C9-38F2E7C18660}" destId="{018195E4-49BB-418F-A38B-43209B567F8E}" srcOrd="0" destOrd="0" presId="urn:microsoft.com/office/officeart/2005/8/layout/orgChart1"/>
    <dgm:cxn modelId="{18390E18-56AA-4037-A8EB-ED3FD1EA5A20}" type="presParOf" srcId="{018195E4-49BB-418F-A38B-43209B567F8E}" destId="{F31662AE-54DB-4C3F-9DFE-CB853CB76BCB}" srcOrd="0" destOrd="0" presId="urn:microsoft.com/office/officeart/2005/8/layout/orgChart1"/>
    <dgm:cxn modelId="{63C6F458-712F-4D03-A621-3C4FBA8A4E25}" type="presParOf" srcId="{018195E4-49BB-418F-A38B-43209B567F8E}" destId="{901E0848-7376-4CC3-85E7-943419D306E8}" srcOrd="1" destOrd="0" presId="urn:microsoft.com/office/officeart/2005/8/layout/orgChart1"/>
    <dgm:cxn modelId="{B110976E-C6A8-45AA-A589-C840052B329B}" type="presParOf" srcId="{49A45CDA-7283-496B-B1C9-38F2E7C18660}" destId="{ABA48691-A075-4E1E-966D-9FBB9EC436D6}" srcOrd="1" destOrd="0" presId="urn:microsoft.com/office/officeart/2005/8/layout/orgChart1"/>
    <dgm:cxn modelId="{937DF3D1-7913-40E1-8375-E8A37BE2011B}" type="presParOf" srcId="{ABA48691-A075-4E1E-966D-9FBB9EC436D6}" destId="{31D25E76-6DB8-4524-AF8A-B0982945DECF}" srcOrd="0" destOrd="0" presId="urn:microsoft.com/office/officeart/2005/8/layout/orgChart1"/>
    <dgm:cxn modelId="{6D32FC94-8B75-4094-900B-9BDD82B5E5D1}" type="presParOf" srcId="{ABA48691-A075-4E1E-966D-9FBB9EC436D6}" destId="{D7C63236-A07D-49B7-AAA0-BC5F91C4B5BB}" srcOrd="1" destOrd="0" presId="urn:microsoft.com/office/officeart/2005/8/layout/orgChart1"/>
    <dgm:cxn modelId="{960FE58A-D806-4F81-9910-0E5DA6A7A28D}" type="presParOf" srcId="{D7C63236-A07D-49B7-AAA0-BC5F91C4B5BB}" destId="{6D6B36E2-315A-488B-87BD-12E69D47E071}" srcOrd="0" destOrd="0" presId="urn:microsoft.com/office/officeart/2005/8/layout/orgChart1"/>
    <dgm:cxn modelId="{0B90B478-63EA-4C67-B8B3-33E2DEF5DC92}" type="presParOf" srcId="{6D6B36E2-315A-488B-87BD-12E69D47E071}" destId="{518D5AFD-AC51-4B05-AC07-F2791CBF01D7}" srcOrd="0" destOrd="0" presId="urn:microsoft.com/office/officeart/2005/8/layout/orgChart1"/>
    <dgm:cxn modelId="{C301712D-0BF4-47C4-BD42-B777DDB05B42}" type="presParOf" srcId="{6D6B36E2-315A-488B-87BD-12E69D47E071}" destId="{417730C9-D5D8-4067-B270-1DAD25C9C82F}" srcOrd="1" destOrd="0" presId="urn:microsoft.com/office/officeart/2005/8/layout/orgChart1"/>
    <dgm:cxn modelId="{E05A4C80-1CA9-47BC-B626-65FFEE551DBC}" type="presParOf" srcId="{D7C63236-A07D-49B7-AAA0-BC5F91C4B5BB}" destId="{D8397AAB-AD09-4D7B-9158-AAA088F63C30}" srcOrd="1" destOrd="0" presId="urn:microsoft.com/office/officeart/2005/8/layout/orgChart1"/>
    <dgm:cxn modelId="{CF547795-3979-44FE-A00F-05102CF1FD81}" type="presParOf" srcId="{D7C63236-A07D-49B7-AAA0-BC5F91C4B5BB}" destId="{56B8848E-1607-4167-AA17-C97ADC2CE809}" srcOrd="2" destOrd="0" presId="urn:microsoft.com/office/officeart/2005/8/layout/orgChart1"/>
    <dgm:cxn modelId="{61F60372-A86A-41CD-B281-2F1AC8066143}" type="presParOf" srcId="{49A45CDA-7283-496B-B1C9-38F2E7C18660}" destId="{A2FD8E59-4C74-463F-BA2C-F2F12460BA8A}" srcOrd="2" destOrd="0" presId="urn:microsoft.com/office/officeart/2005/8/layout/orgChart1"/>
    <dgm:cxn modelId="{D25A8F7E-CD26-4C80-AE00-CDBDF04CD749}" type="presParOf" srcId="{FF20C4E5-A367-4F1A-9970-ED2D970BD4DE}" destId="{355CCF36-D862-4450-BB2E-D180142F70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25E76-6DB8-4524-AF8A-B0982945DECF}">
      <dsp:nvSpPr>
        <dsp:cNvPr id="0" name=""/>
        <dsp:cNvSpPr/>
      </dsp:nvSpPr>
      <dsp:spPr>
        <a:xfrm>
          <a:off x="6892205" y="1063195"/>
          <a:ext cx="131340" cy="40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78"/>
              </a:lnTo>
              <a:lnTo>
                <a:pt x="13134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BBE4F-8842-4292-AA3B-DBCC78E40541}">
      <dsp:nvSpPr>
        <dsp:cNvPr id="0" name=""/>
        <dsp:cNvSpPr/>
      </dsp:nvSpPr>
      <dsp:spPr>
        <a:xfrm>
          <a:off x="3954549" y="441515"/>
          <a:ext cx="3287898" cy="18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38"/>
              </a:lnTo>
              <a:lnTo>
                <a:pt x="3287898" y="91938"/>
              </a:lnTo>
              <a:lnTo>
                <a:pt x="3287898" y="183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488C9-16C1-47CE-A926-F808C24F9796}">
      <dsp:nvSpPr>
        <dsp:cNvPr id="0" name=""/>
        <dsp:cNvSpPr/>
      </dsp:nvSpPr>
      <dsp:spPr>
        <a:xfrm>
          <a:off x="5832723" y="1684875"/>
          <a:ext cx="131340" cy="40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78"/>
              </a:lnTo>
              <a:lnTo>
                <a:pt x="13134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C993B-1933-461D-8CB5-453752576FDA}">
      <dsp:nvSpPr>
        <dsp:cNvPr id="0" name=""/>
        <dsp:cNvSpPr/>
      </dsp:nvSpPr>
      <dsp:spPr>
        <a:xfrm>
          <a:off x="6137245" y="1063195"/>
          <a:ext cx="91440" cy="183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BE197-304F-4D5C-9F31-B984141561A8}">
      <dsp:nvSpPr>
        <dsp:cNvPr id="0" name=""/>
        <dsp:cNvSpPr/>
      </dsp:nvSpPr>
      <dsp:spPr>
        <a:xfrm>
          <a:off x="3954549" y="441515"/>
          <a:ext cx="2228415" cy="18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38"/>
              </a:lnTo>
              <a:lnTo>
                <a:pt x="2228415" y="91938"/>
              </a:lnTo>
              <a:lnTo>
                <a:pt x="2228415" y="183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611-01D3-45C6-A5DD-24FCF91BA45F}">
      <dsp:nvSpPr>
        <dsp:cNvPr id="0" name=""/>
        <dsp:cNvSpPr/>
      </dsp:nvSpPr>
      <dsp:spPr>
        <a:xfrm>
          <a:off x="4773240" y="2306554"/>
          <a:ext cx="131340" cy="288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9498"/>
              </a:lnTo>
              <a:lnTo>
                <a:pt x="131340" y="2889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A9D7B-D980-4069-85B9-A7E576998528}">
      <dsp:nvSpPr>
        <dsp:cNvPr id="0" name=""/>
        <dsp:cNvSpPr/>
      </dsp:nvSpPr>
      <dsp:spPr>
        <a:xfrm>
          <a:off x="4773240" y="2306554"/>
          <a:ext cx="131340" cy="226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7818"/>
              </a:lnTo>
              <a:lnTo>
                <a:pt x="131340" y="2267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D0E93-FC8B-437B-948F-40D2FE412A5A}">
      <dsp:nvSpPr>
        <dsp:cNvPr id="0" name=""/>
        <dsp:cNvSpPr/>
      </dsp:nvSpPr>
      <dsp:spPr>
        <a:xfrm>
          <a:off x="4773240" y="2306554"/>
          <a:ext cx="131340" cy="1646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138"/>
              </a:lnTo>
              <a:lnTo>
                <a:pt x="131340" y="1646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88DD-CA8D-446A-B800-B146CED7D49F}">
      <dsp:nvSpPr>
        <dsp:cNvPr id="0" name=""/>
        <dsp:cNvSpPr/>
      </dsp:nvSpPr>
      <dsp:spPr>
        <a:xfrm>
          <a:off x="4773240" y="2306554"/>
          <a:ext cx="131340" cy="10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458"/>
              </a:lnTo>
              <a:lnTo>
                <a:pt x="131340" y="10244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154FF-0464-4525-B236-9746B473039E}">
      <dsp:nvSpPr>
        <dsp:cNvPr id="0" name=""/>
        <dsp:cNvSpPr/>
      </dsp:nvSpPr>
      <dsp:spPr>
        <a:xfrm>
          <a:off x="4773240" y="2306554"/>
          <a:ext cx="131340" cy="40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78"/>
              </a:lnTo>
              <a:lnTo>
                <a:pt x="13134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BFD82-768A-4052-8255-67D733D60EA2}">
      <dsp:nvSpPr>
        <dsp:cNvPr id="0" name=""/>
        <dsp:cNvSpPr/>
      </dsp:nvSpPr>
      <dsp:spPr>
        <a:xfrm>
          <a:off x="5077762" y="1684875"/>
          <a:ext cx="91440" cy="183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4C0CF-1805-4618-973A-9B30DFF87893}">
      <dsp:nvSpPr>
        <dsp:cNvPr id="0" name=""/>
        <dsp:cNvSpPr/>
      </dsp:nvSpPr>
      <dsp:spPr>
        <a:xfrm>
          <a:off x="4593741" y="1063195"/>
          <a:ext cx="529741" cy="18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38"/>
              </a:lnTo>
              <a:lnTo>
                <a:pt x="529741" y="91938"/>
              </a:lnTo>
              <a:lnTo>
                <a:pt x="529741" y="183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C6E18-E7A1-47D3-A364-DF972702507E}">
      <dsp:nvSpPr>
        <dsp:cNvPr id="0" name=""/>
        <dsp:cNvSpPr/>
      </dsp:nvSpPr>
      <dsp:spPr>
        <a:xfrm>
          <a:off x="4064000" y="1063195"/>
          <a:ext cx="529741" cy="183877"/>
        </a:xfrm>
        <a:custGeom>
          <a:avLst/>
          <a:gdLst/>
          <a:ahLst/>
          <a:cxnLst/>
          <a:rect l="0" t="0" r="0" b="0"/>
          <a:pathLst>
            <a:path>
              <a:moveTo>
                <a:pt x="529741" y="0"/>
              </a:moveTo>
              <a:lnTo>
                <a:pt x="529741" y="91938"/>
              </a:lnTo>
              <a:lnTo>
                <a:pt x="0" y="91938"/>
              </a:lnTo>
              <a:lnTo>
                <a:pt x="0" y="183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A2C6F-861C-4D65-B141-7D88E9C1BA74}">
      <dsp:nvSpPr>
        <dsp:cNvPr id="0" name=""/>
        <dsp:cNvSpPr/>
      </dsp:nvSpPr>
      <dsp:spPr>
        <a:xfrm>
          <a:off x="3954549" y="441515"/>
          <a:ext cx="639191" cy="183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38"/>
              </a:lnTo>
              <a:lnTo>
                <a:pt x="639191" y="91938"/>
              </a:lnTo>
              <a:lnTo>
                <a:pt x="639191" y="183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A2259-421D-4C69-8A7D-33EC167D276A}">
      <dsp:nvSpPr>
        <dsp:cNvPr id="0" name=""/>
        <dsp:cNvSpPr/>
      </dsp:nvSpPr>
      <dsp:spPr>
        <a:xfrm>
          <a:off x="2474776" y="1684875"/>
          <a:ext cx="91938" cy="40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78"/>
              </a:lnTo>
              <a:lnTo>
                <a:pt x="91938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10922-F7E0-4183-95DA-8405ABC3C030}">
      <dsp:nvSpPr>
        <dsp:cNvPr id="0" name=""/>
        <dsp:cNvSpPr/>
      </dsp:nvSpPr>
      <dsp:spPr>
        <a:xfrm>
          <a:off x="2382837" y="1684875"/>
          <a:ext cx="91938" cy="402778"/>
        </a:xfrm>
        <a:custGeom>
          <a:avLst/>
          <a:gdLst/>
          <a:ahLst/>
          <a:cxnLst/>
          <a:rect l="0" t="0" r="0" b="0"/>
          <a:pathLst>
            <a:path>
              <a:moveTo>
                <a:pt x="91938" y="0"/>
              </a:moveTo>
              <a:lnTo>
                <a:pt x="91938" y="402778"/>
              </a:lnTo>
              <a:lnTo>
                <a:pt x="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E0AE7-EB51-426A-82AA-D4166D8F334E}">
      <dsp:nvSpPr>
        <dsp:cNvPr id="0" name=""/>
        <dsp:cNvSpPr/>
      </dsp:nvSpPr>
      <dsp:spPr>
        <a:xfrm>
          <a:off x="2912578" y="1063195"/>
          <a:ext cx="621679" cy="402778"/>
        </a:xfrm>
        <a:custGeom>
          <a:avLst/>
          <a:gdLst/>
          <a:ahLst/>
          <a:cxnLst/>
          <a:rect l="0" t="0" r="0" b="0"/>
          <a:pathLst>
            <a:path>
              <a:moveTo>
                <a:pt x="621679" y="0"/>
              </a:moveTo>
              <a:lnTo>
                <a:pt x="621679" y="402778"/>
              </a:lnTo>
              <a:lnTo>
                <a:pt x="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31421-234C-4615-ABE1-8C3637C6E315}">
      <dsp:nvSpPr>
        <dsp:cNvPr id="0" name=""/>
        <dsp:cNvSpPr/>
      </dsp:nvSpPr>
      <dsp:spPr>
        <a:xfrm>
          <a:off x="3534258" y="441515"/>
          <a:ext cx="420290" cy="183877"/>
        </a:xfrm>
        <a:custGeom>
          <a:avLst/>
          <a:gdLst/>
          <a:ahLst/>
          <a:cxnLst/>
          <a:rect l="0" t="0" r="0" b="0"/>
          <a:pathLst>
            <a:path>
              <a:moveTo>
                <a:pt x="420290" y="0"/>
              </a:moveTo>
              <a:lnTo>
                <a:pt x="420290" y="91938"/>
              </a:lnTo>
              <a:lnTo>
                <a:pt x="0" y="91938"/>
              </a:lnTo>
              <a:lnTo>
                <a:pt x="0" y="183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8E990-9E59-4C65-8A0C-31F379CC30AA}">
      <dsp:nvSpPr>
        <dsp:cNvPr id="0" name=""/>
        <dsp:cNvSpPr/>
      </dsp:nvSpPr>
      <dsp:spPr>
        <a:xfrm>
          <a:off x="316408" y="1684875"/>
          <a:ext cx="131340" cy="102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458"/>
              </a:lnTo>
              <a:lnTo>
                <a:pt x="131340" y="10244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2DD9E-10C5-4CF9-877D-BDB626D58EC3}">
      <dsp:nvSpPr>
        <dsp:cNvPr id="0" name=""/>
        <dsp:cNvSpPr/>
      </dsp:nvSpPr>
      <dsp:spPr>
        <a:xfrm>
          <a:off x="316408" y="1684875"/>
          <a:ext cx="131340" cy="40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78"/>
              </a:lnTo>
              <a:lnTo>
                <a:pt x="131340" y="4027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76B92-C531-4547-82FF-3891B0764EA0}">
      <dsp:nvSpPr>
        <dsp:cNvPr id="0" name=""/>
        <dsp:cNvSpPr/>
      </dsp:nvSpPr>
      <dsp:spPr>
        <a:xfrm>
          <a:off x="620930" y="1063195"/>
          <a:ext cx="91440" cy="183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8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C596E-BA4E-404E-ACB6-3B094170D29A}">
      <dsp:nvSpPr>
        <dsp:cNvPr id="0" name=""/>
        <dsp:cNvSpPr/>
      </dsp:nvSpPr>
      <dsp:spPr>
        <a:xfrm>
          <a:off x="666650" y="441515"/>
          <a:ext cx="3287898" cy="183877"/>
        </a:xfrm>
        <a:custGeom>
          <a:avLst/>
          <a:gdLst/>
          <a:ahLst/>
          <a:cxnLst/>
          <a:rect l="0" t="0" r="0" b="0"/>
          <a:pathLst>
            <a:path>
              <a:moveTo>
                <a:pt x="3287898" y="0"/>
              </a:moveTo>
              <a:lnTo>
                <a:pt x="3287898" y="91938"/>
              </a:lnTo>
              <a:lnTo>
                <a:pt x="0" y="91938"/>
              </a:lnTo>
              <a:lnTo>
                <a:pt x="0" y="183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179D3-0276-4C24-8F05-999CB27A6772}">
      <dsp:nvSpPr>
        <dsp:cNvPr id="0" name=""/>
        <dsp:cNvSpPr/>
      </dsp:nvSpPr>
      <dsp:spPr>
        <a:xfrm>
          <a:off x="3516746" y="371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Project</a:t>
          </a:r>
        </a:p>
      </dsp:txBody>
      <dsp:txXfrm>
        <a:off x="3516746" y="3712"/>
        <a:ext cx="875605" cy="437802"/>
      </dsp:txXfrm>
    </dsp:sp>
    <dsp:sp modelId="{429D601F-09A4-4654-AB56-7BBE8EBB2A36}">
      <dsp:nvSpPr>
        <dsp:cNvPr id="0" name=""/>
        <dsp:cNvSpPr/>
      </dsp:nvSpPr>
      <dsp:spPr>
        <a:xfrm>
          <a:off x="228848" y="62539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Nodes</a:t>
          </a:r>
        </a:p>
      </dsp:txBody>
      <dsp:txXfrm>
        <a:off x="228848" y="625392"/>
        <a:ext cx="875605" cy="437802"/>
      </dsp:txXfrm>
    </dsp:sp>
    <dsp:sp modelId="{58D8B2EC-8228-47D0-A0CA-99820BBBE2AE}">
      <dsp:nvSpPr>
        <dsp:cNvPr id="0" name=""/>
        <dsp:cNvSpPr/>
      </dsp:nvSpPr>
      <dsp:spPr>
        <a:xfrm>
          <a:off x="228848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NodeInfo</a:t>
          </a:r>
          <a:endParaRPr lang="de-DE" sz="700" kern="1200" dirty="0"/>
        </a:p>
      </dsp:txBody>
      <dsp:txXfrm>
        <a:off x="228848" y="1247072"/>
        <a:ext cx="875605" cy="437802"/>
      </dsp:txXfrm>
    </dsp:sp>
    <dsp:sp modelId="{34337A16-72A9-4AC3-9F31-72EB40D3A754}">
      <dsp:nvSpPr>
        <dsp:cNvPr id="0" name=""/>
        <dsp:cNvSpPr/>
      </dsp:nvSpPr>
      <dsp:spPr>
        <a:xfrm>
          <a:off x="447749" y="186875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Nodename</a:t>
          </a:r>
          <a:endParaRPr lang="de-DE" sz="700" kern="1200" dirty="0"/>
        </a:p>
      </dsp:txBody>
      <dsp:txXfrm>
        <a:off x="447749" y="1868752"/>
        <a:ext cx="875605" cy="437802"/>
      </dsp:txXfrm>
    </dsp:sp>
    <dsp:sp modelId="{04E97AD1-8110-4DC4-AA92-C4CCCD93FC29}">
      <dsp:nvSpPr>
        <dsp:cNvPr id="0" name=""/>
        <dsp:cNvSpPr/>
      </dsp:nvSpPr>
      <dsp:spPr>
        <a:xfrm>
          <a:off x="447749" y="249043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NetworkIdentifier</a:t>
          </a:r>
          <a:endParaRPr lang="de-DE" sz="700" kern="1200" dirty="0"/>
        </a:p>
      </dsp:txBody>
      <dsp:txXfrm>
        <a:off x="447749" y="2490432"/>
        <a:ext cx="875605" cy="437802"/>
      </dsp:txXfrm>
    </dsp:sp>
    <dsp:sp modelId="{AC151FD4-F677-4AF9-A5E6-DE057639C959}">
      <dsp:nvSpPr>
        <dsp:cNvPr id="0" name=""/>
        <dsp:cNvSpPr/>
      </dsp:nvSpPr>
      <dsp:spPr>
        <a:xfrm>
          <a:off x="3096455" y="62539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Media</a:t>
          </a:r>
        </a:p>
      </dsp:txBody>
      <dsp:txXfrm>
        <a:off x="3096455" y="625392"/>
        <a:ext cx="875605" cy="437802"/>
      </dsp:txXfrm>
    </dsp:sp>
    <dsp:sp modelId="{6114C5B8-0027-41BD-A0F9-2903A2063975}">
      <dsp:nvSpPr>
        <dsp:cNvPr id="0" name=""/>
        <dsp:cNvSpPr/>
      </dsp:nvSpPr>
      <dsp:spPr>
        <a:xfrm>
          <a:off x="2036973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MediaInfo</a:t>
          </a:r>
          <a:endParaRPr lang="de-DE" sz="700" kern="1200" dirty="0"/>
        </a:p>
      </dsp:txBody>
      <dsp:txXfrm>
        <a:off x="2036973" y="1247072"/>
        <a:ext cx="875605" cy="437802"/>
      </dsp:txXfrm>
    </dsp:sp>
    <dsp:sp modelId="{615C65B7-224E-4A04-B355-11DA0E2FAE54}">
      <dsp:nvSpPr>
        <dsp:cNvPr id="0" name=""/>
        <dsp:cNvSpPr/>
      </dsp:nvSpPr>
      <dsp:spPr>
        <a:xfrm>
          <a:off x="1507232" y="186875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Hash</a:t>
          </a:r>
        </a:p>
      </dsp:txBody>
      <dsp:txXfrm>
        <a:off x="1507232" y="1868752"/>
        <a:ext cx="875605" cy="437802"/>
      </dsp:txXfrm>
    </dsp:sp>
    <dsp:sp modelId="{30683D13-6D63-41C3-9059-B0CFE71F79D6}">
      <dsp:nvSpPr>
        <dsp:cNvPr id="0" name=""/>
        <dsp:cNvSpPr/>
      </dsp:nvSpPr>
      <dsp:spPr>
        <a:xfrm>
          <a:off x="2566714" y="186875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Filename</a:t>
          </a:r>
        </a:p>
      </dsp:txBody>
      <dsp:txXfrm>
        <a:off x="2566714" y="1868752"/>
        <a:ext cx="875605" cy="437802"/>
      </dsp:txXfrm>
    </dsp:sp>
    <dsp:sp modelId="{8C498579-CF6A-4774-855A-77678DB5D0E9}">
      <dsp:nvSpPr>
        <dsp:cNvPr id="0" name=""/>
        <dsp:cNvSpPr/>
      </dsp:nvSpPr>
      <dsp:spPr>
        <a:xfrm>
          <a:off x="4155938" y="62539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LayerChains</a:t>
          </a:r>
          <a:endParaRPr lang="de-DE" sz="700" kern="1200" dirty="0"/>
        </a:p>
      </dsp:txBody>
      <dsp:txXfrm>
        <a:off x="4155938" y="625392"/>
        <a:ext cx="875605" cy="437802"/>
      </dsp:txXfrm>
    </dsp:sp>
    <dsp:sp modelId="{86E8A3D9-901D-4102-9AEA-00898EE67C45}">
      <dsp:nvSpPr>
        <dsp:cNvPr id="0" name=""/>
        <dsp:cNvSpPr/>
      </dsp:nvSpPr>
      <dsp:spPr>
        <a:xfrm>
          <a:off x="3626197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OuputMapping</a:t>
          </a:r>
          <a:endParaRPr lang="de-DE" sz="700" kern="1200" dirty="0"/>
        </a:p>
      </dsp:txBody>
      <dsp:txXfrm>
        <a:off x="3626197" y="1247072"/>
        <a:ext cx="875605" cy="437802"/>
      </dsp:txXfrm>
    </dsp:sp>
    <dsp:sp modelId="{D4EED8F0-50B0-456E-A0D0-509A1D90FE71}">
      <dsp:nvSpPr>
        <dsp:cNvPr id="0" name=""/>
        <dsp:cNvSpPr/>
      </dsp:nvSpPr>
      <dsp:spPr>
        <a:xfrm>
          <a:off x="4685679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Layers</a:t>
          </a:r>
          <a:endParaRPr lang="de-DE" sz="700" kern="1200" dirty="0"/>
        </a:p>
      </dsp:txBody>
      <dsp:txXfrm>
        <a:off x="4685679" y="1247072"/>
        <a:ext cx="875605" cy="437802"/>
      </dsp:txXfrm>
    </dsp:sp>
    <dsp:sp modelId="{690740AD-54CC-4D9C-B1F5-B99523632946}">
      <dsp:nvSpPr>
        <dsp:cNvPr id="0" name=""/>
        <dsp:cNvSpPr/>
      </dsp:nvSpPr>
      <dsp:spPr>
        <a:xfrm>
          <a:off x="4685679" y="186875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LayerInfo</a:t>
          </a:r>
          <a:endParaRPr lang="de-DE" sz="700" kern="1200" dirty="0"/>
        </a:p>
      </dsp:txBody>
      <dsp:txXfrm>
        <a:off x="4685679" y="1868752"/>
        <a:ext cx="875605" cy="437802"/>
      </dsp:txXfrm>
    </dsp:sp>
    <dsp:sp modelId="{E69949C7-FDDF-4336-BF57-4DD87C3DEE78}">
      <dsp:nvSpPr>
        <dsp:cNvPr id="0" name=""/>
        <dsp:cNvSpPr/>
      </dsp:nvSpPr>
      <dsp:spPr>
        <a:xfrm>
          <a:off x="4904581" y="249043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LayerId</a:t>
          </a:r>
          <a:endParaRPr lang="de-DE" sz="700" kern="1200" dirty="0"/>
        </a:p>
      </dsp:txBody>
      <dsp:txXfrm>
        <a:off x="4904581" y="2490432"/>
        <a:ext cx="875605" cy="437802"/>
      </dsp:txXfrm>
    </dsp:sp>
    <dsp:sp modelId="{EDBB46B6-B68B-494B-8D6F-AAEC59CCB82E}">
      <dsp:nvSpPr>
        <dsp:cNvPr id="0" name=""/>
        <dsp:cNvSpPr/>
      </dsp:nvSpPr>
      <dsp:spPr>
        <a:xfrm>
          <a:off x="4904581" y="311211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InputInfo</a:t>
          </a:r>
          <a:endParaRPr lang="de-DE" sz="700" kern="1200" dirty="0"/>
        </a:p>
      </dsp:txBody>
      <dsp:txXfrm>
        <a:off x="4904581" y="3112112"/>
        <a:ext cx="875605" cy="437802"/>
      </dsp:txXfrm>
    </dsp:sp>
    <dsp:sp modelId="{C288CAAE-2AE5-4BEC-834C-EC895A440A56}">
      <dsp:nvSpPr>
        <dsp:cNvPr id="0" name=""/>
        <dsp:cNvSpPr/>
      </dsp:nvSpPr>
      <dsp:spPr>
        <a:xfrm>
          <a:off x="4904581" y="3733791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TransformInfo</a:t>
          </a:r>
          <a:endParaRPr lang="de-DE" sz="700" kern="1200" dirty="0"/>
        </a:p>
      </dsp:txBody>
      <dsp:txXfrm>
        <a:off x="4904581" y="3733791"/>
        <a:ext cx="875605" cy="437802"/>
      </dsp:txXfrm>
    </dsp:sp>
    <dsp:sp modelId="{C5533916-6525-47AA-BA8A-6E839EFEDE17}">
      <dsp:nvSpPr>
        <dsp:cNvPr id="0" name=""/>
        <dsp:cNvSpPr/>
      </dsp:nvSpPr>
      <dsp:spPr>
        <a:xfrm>
          <a:off x="4904581" y="4355471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ColorCorrectionInfo</a:t>
          </a:r>
          <a:endParaRPr lang="de-DE" sz="700" kern="1200" dirty="0"/>
        </a:p>
      </dsp:txBody>
      <dsp:txXfrm>
        <a:off x="4904581" y="4355471"/>
        <a:ext cx="875605" cy="437802"/>
      </dsp:txXfrm>
    </dsp:sp>
    <dsp:sp modelId="{B6B6AB90-074F-4120-A562-021A3A592487}">
      <dsp:nvSpPr>
        <dsp:cNvPr id="0" name=""/>
        <dsp:cNvSpPr/>
      </dsp:nvSpPr>
      <dsp:spPr>
        <a:xfrm>
          <a:off x="4904581" y="4977151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BlendInfo</a:t>
          </a:r>
          <a:endParaRPr lang="de-DE" sz="700" kern="1200" dirty="0"/>
        </a:p>
      </dsp:txBody>
      <dsp:txXfrm>
        <a:off x="4904581" y="4977151"/>
        <a:ext cx="875605" cy="437802"/>
      </dsp:txXfrm>
    </dsp:sp>
    <dsp:sp modelId="{804F6F26-D308-4B9E-8182-E0B0AB086472}">
      <dsp:nvSpPr>
        <dsp:cNvPr id="0" name=""/>
        <dsp:cNvSpPr/>
      </dsp:nvSpPr>
      <dsp:spPr>
        <a:xfrm>
          <a:off x="5745162" y="62539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LayerGroups</a:t>
          </a:r>
          <a:endParaRPr lang="de-DE" sz="700" kern="1200" dirty="0"/>
        </a:p>
      </dsp:txBody>
      <dsp:txXfrm>
        <a:off x="5745162" y="625392"/>
        <a:ext cx="875605" cy="437802"/>
      </dsp:txXfrm>
    </dsp:sp>
    <dsp:sp modelId="{9F832077-5C2E-4893-8791-8A7B3B780BBC}">
      <dsp:nvSpPr>
        <dsp:cNvPr id="0" name=""/>
        <dsp:cNvSpPr/>
      </dsp:nvSpPr>
      <dsp:spPr>
        <a:xfrm>
          <a:off x="5745162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LayerGroup</a:t>
          </a:r>
          <a:endParaRPr lang="de-DE" sz="700" kern="1200" dirty="0"/>
        </a:p>
      </dsp:txBody>
      <dsp:txXfrm>
        <a:off x="5745162" y="1247072"/>
        <a:ext cx="875605" cy="437802"/>
      </dsp:txXfrm>
    </dsp:sp>
    <dsp:sp modelId="{465CF92B-FA79-4FB0-82BE-AFAB88FC5332}">
      <dsp:nvSpPr>
        <dsp:cNvPr id="0" name=""/>
        <dsp:cNvSpPr/>
      </dsp:nvSpPr>
      <dsp:spPr>
        <a:xfrm>
          <a:off x="5964063" y="186875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LayerIDs</a:t>
          </a:r>
          <a:endParaRPr lang="de-DE" sz="700" kern="1200" dirty="0"/>
        </a:p>
      </dsp:txBody>
      <dsp:txXfrm>
        <a:off x="5964063" y="1868752"/>
        <a:ext cx="875605" cy="437802"/>
      </dsp:txXfrm>
    </dsp:sp>
    <dsp:sp modelId="{F31662AE-54DB-4C3F-9DFE-CB853CB76BCB}">
      <dsp:nvSpPr>
        <dsp:cNvPr id="0" name=""/>
        <dsp:cNvSpPr/>
      </dsp:nvSpPr>
      <dsp:spPr>
        <a:xfrm>
          <a:off x="6804645" y="62539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Settings</a:t>
          </a:r>
        </a:p>
      </dsp:txBody>
      <dsp:txXfrm>
        <a:off x="6804645" y="625392"/>
        <a:ext cx="875605" cy="437802"/>
      </dsp:txXfrm>
    </dsp:sp>
    <dsp:sp modelId="{518D5AFD-AC51-4B05-AC07-F2791CBF01D7}">
      <dsp:nvSpPr>
        <dsp:cNvPr id="0" name=""/>
        <dsp:cNvSpPr/>
      </dsp:nvSpPr>
      <dsp:spPr>
        <a:xfrm>
          <a:off x="7023546" y="1247072"/>
          <a:ext cx="875605" cy="437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TimeSychronisationInfo</a:t>
          </a:r>
          <a:endParaRPr lang="de-DE" sz="700" kern="1200" dirty="0"/>
        </a:p>
      </dsp:txBody>
      <dsp:txXfrm>
        <a:off x="7023546" y="1247072"/>
        <a:ext cx="875605" cy="43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F610A-6DFD-4069-8A25-CC1C94F2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DC6BAB-60A8-41F1-A698-7C34C445A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628DC-3C78-4135-BF1E-5DBCF30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0EC2C-A7D2-4EF5-AE06-12FA31F8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FD680-6F0D-460C-A21F-D2C318A8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3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36609-1103-4984-89FE-14740089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AA12D1-FC40-4547-B440-2305B95C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04DD1-E526-4ACE-A9C5-1EE840C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F000C-8DBB-4F24-B082-5971FAF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AF6F0-F5AA-4F13-A9C0-70BF0F3C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3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DE198-B00F-4F6E-9256-8BD3C7E3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8ABDA-28F7-44B4-95CB-1F58E862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22D7A-1F01-4A04-89B1-03251007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6CC45-76B0-416C-BBA6-530F375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2350-62AB-46F5-B60D-15C17BE4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1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7EC5F-7CFB-45F0-9FC4-FF9CA340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50C9F-CD2A-48B2-990B-64383880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CC0D5-FCE6-451E-B5A5-EFCBED45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78DB2-28CC-46EB-AC73-FF7F96B2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E3951-C780-41E8-B496-D8E52B21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9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EEFA-0B65-4C58-9939-D410CA2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4E19D8-F255-4874-8191-919F06DD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EFAA5-2963-4719-A5AC-991AF5BF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36E43-E1CC-4576-A212-94D17E11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44AB1-CC3D-447C-9964-D57C39C3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0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27367-48EB-454A-851A-3356AB8B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5E11F-5501-4C53-A1A2-175FA9B2E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995104-D5DF-467E-9FC1-B27F08E8E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3595E4-1C19-4650-A30A-523C5B5B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91CCD-538C-47BF-8762-0455858F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A6276-819F-4F92-9D08-6EEFD06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2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B5915-D3B3-43CA-A85A-FBECA7DA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7F5B9-E7C5-49A4-96FC-34C01350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DBC6F-3CB1-4F20-90FF-65131C29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15755D-5B1A-4E4D-93F9-E39F85CA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645E66-D3A3-4110-93C0-8841974E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17140B-C35A-44D8-A840-26CB70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8B86CC-CE21-4FD2-AC3C-A81606D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06EF3-1C0E-46B9-B5FA-20BC590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3B63-74E3-4123-9FC4-3C4A41F7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A890EF-8185-4704-8AD0-E5E22A64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F782B-DF08-4620-BCAA-F6C9E92B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0C230D-0F2A-4F33-AF03-24195E0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51FC1B-1BDF-4284-879F-8993DA80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7F7D48-E1D3-47EE-A4B4-64E2661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9262C-2BFA-4356-94D5-EB05B13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0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F11B9-81BD-4251-A1CC-9AFA8212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55500D-B92C-42BE-B394-1E39883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A5D41-1502-4189-996F-BFDC3DB1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F0E4-292C-4DD9-932A-7A3152DB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A8315D-D0A6-4676-8CA0-3A958C7B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05DBC9-AC84-4EB7-845B-07503E02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94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19A1B-68A7-43AE-ACA5-CFA1682E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12606A-6DE1-43AE-859A-3A0BC7662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0C4A86-D9CA-4401-B395-72B6BFC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884C3-8C76-4EF0-A20C-C4FF1EE6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97464F-4C56-464B-8CCF-9E14FD9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98822-761C-4853-A05E-2FE04F9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81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D0E457-734E-4E13-9E95-A1F14EE0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BD1A2-356D-4EC3-B9B2-8E5605D6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02053-A212-4934-B9AE-4DCF74DF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E22D-C4AB-48E9-9825-1081B427467D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49B08-6A53-4970-BD43-51B02550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AEB12-95A8-4540-A387-69A5E0E3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E3FB-D813-4394-924A-E1756FFC9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470DEBC-191B-4859-89B9-294BFDB2B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214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0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99762E7-B131-4B26-9857-4B0D83D7E264}"/>
              </a:ext>
            </a:extLst>
          </p:cNvPr>
          <p:cNvSpPr/>
          <p:nvPr/>
        </p:nvSpPr>
        <p:spPr>
          <a:xfrm>
            <a:off x="-3718560" y="-200296"/>
            <a:ext cx="2342605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NodeLifetimeService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DDFD01F-4CC7-41EC-B6D1-CBF7A32A3633}"/>
              </a:ext>
            </a:extLst>
          </p:cNvPr>
          <p:cNvSpPr/>
          <p:nvPr/>
        </p:nvSpPr>
        <p:spPr>
          <a:xfrm>
            <a:off x="230777" y="2336073"/>
            <a:ext cx="3378926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SignalR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21C6F0-A4FA-419A-A001-718E2400901F}"/>
              </a:ext>
            </a:extLst>
          </p:cNvPr>
          <p:cNvSpPr/>
          <p:nvPr/>
        </p:nvSpPr>
        <p:spPr>
          <a:xfrm>
            <a:off x="4288971" y="2336073"/>
            <a:ext cx="3614057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727A25-E638-49B3-B04A-49525FEBAC38}"/>
              </a:ext>
            </a:extLst>
          </p:cNvPr>
          <p:cNvSpPr/>
          <p:nvPr/>
        </p:nvSpPr>
        <p:spPr>
          <a:xfrm>
            <a:off x="9749245" y="2336073"/>
            <a:ext cx="2211977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GRPC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9CC018-33C5-478C-B8FA-49AB13D0AA95}"/>
              </a:ext>
            </a:extLst>
          </p:cNvPr>
          <p:cNvSpPr/>
          <p:nvPr/>
        </p:nvSpPr>
        <p:spPr>
          <a:xfrm>
            <a:off x="4180114" y="740229"/>
            <a:ext cx="407561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InMemory</a:t>
            </a:r>
            <a:r>
              <a:rPr lang="de-DE" dirty="0"/>
              <a:t> Objects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AB6659-8B4E-4832-A4C3-411209423D19}"/>
              </a:ext>
            </a:extLst>
          </p:cNvPr>
          <p:cNvSpPr/>
          <p:nvPr/>
        </p:nvSpPr>
        <p:spPr>
          <a:xfrm>
            <a:off x="9096103" y="524692"/>
            <a:ext cx="2865120" cy="84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Persistant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D4A8DF-0F5B-4078-B341-B31795ED5688}"/>
              </a:ext>
            </a:extLst>
          </p:cNvPr>
          <p:cNvSpPr/>
          <p:nvPr/>
        </p:nvSpPr>
        <p:spPr>
          <a:xfrm>
            <a:off x="230777" y="3947159"/>
            <a:ext cx="3378926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Api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6CF873-355B-4FFA-A92D-EC2A9B9B6814}"/>
              </a:ext>
            </a:extLst>
          </p:cNvPr>
          <p:cNvSpPr/>
          <p:nvPr/>
        </p:nvSpPr>
        <p:spPr>
          <a:xfrm>
            <a:off x="9749245" y="4275905"/>
            <a:ext cx="2211978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07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99762E7-B131-4B26-9857-4B0D83D7E264}"/>
              </a:ext>
            </a:extLst>
          </p:cNvPr>
          <p:cNvSpPr/>
          <p:nvPr/>
        </p:nvSpPr>
        <p:spPr>
          <a:xfrm>
            <a:off x="-3505199" y="4210591"/>
            <a:ext cx="2342605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NodeLifetimeService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DDFD01F-4CC7-41EC-B6D1-CBF7A32A3633}"/>
              </a:ext>
            </a:extLst>
          </p:cNvPr>
          <p:cNvSpPr/>
          <p:nvPr/>
        </p:nvSpPr>
        <p:spPr>
          <a:xfrm>
            <a:off x="230777" y="3429000"/>
            <a:ext cx="3378926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Activate(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21C6F0-A4FA-419A-A001-718E2400901F}"/>
              </a:ext>
            </a:extLst>
          </p:cNvPr>
          <p:cNvSpPr/>
          <p:nvPr/>
        </p:nvSpPr>
        <p:spPr>
          <a:xfrm>
            <a:off x="4593771" y="3391985"/>
            <a:ext cx="3614057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727A25-E638-49B3-B04A-49525FEBAC38}"/>
              </a:ext>
            </a:extLst>
          </p:cNvPr>
          <p:cNvSpPr/>
          <p:nvPr/>
        </p:nvSpPr>
        <p:spPr>
          <a:xfrm>
            <a:off x="3884023" y="1428202"/>
            <a:ext cx="2211977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GRPC Server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9CC018-33C5-478C-B8FA-49AB13D0AA95}"/>
              </a:ext>
            </a:extLst>
          </p:cNvPr>
          <p:cNvSpPr/>
          <p:nvPr/>
        </p:nvSpPr>
        <p:spPr>
          <a:xfrm>
            <a:off x="-191589" y="-109948"/>
            <a:ext cx="4075612" cy="125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ProjectProxy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AB6659-8B4E-4832-A4C3-411209423D19}"/>
              </a:ext>
            </a:extLst>
          </p:cNvPr>
          <p:cNvSpPr/>
          <p:nvPr/>
        </p:nvSpPr>
        <p:spPr>
          <a:xfrm>
            <a:off x="9096103" y="524692"/>
            <a:ext cx="2865120" cy="84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Persistant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D4A8DF-0F5B-4078-B341-B31795ED5688}"/>
              </a:ext>
            </a:extLst>
          </p:cNvPr>
          <p:cNvSpPr/>
          <p:nvPr/>
        </p:nvSpPr>
        <p:spPr>
          <a:xfrm>
            <a:off x="378823" y="4963885"/>
            <a:ext cx="3378926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Api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6CF873-355B-4FFA-A92D-EC2A9B9B6814}"/>
              </a:ext>
            </a:extLst>
          </p:cNvPr>
          <p:cNvSpPr/>
          <p:nvPr/>
        </p:nvSpPr>
        <p:spPr>
          <a:xfrm>
            <a:off x="9749245" y="4275905"/>
            <a:ext cx="2211978" cy="128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Api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A68406-6824-4033-93E2-9FE430EA463D}"/>
              </a:ext>
            </a:extLst>
          </p:cNvPr>
          <p:cNvSpPr/>
          <p:nvPr/>
        </p:nvSpPr>
        <p:spPr>
          <a:xfrm>
            <a:off x="161108" y="1271448"/>
            <a:ext cx="3378926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ControlFlowService</a:t>
            </a:r>
            <a:endParaRPr lang="de-DE" dirty="0"/>
          </a:p>
          <a:p>
            <a:pPr algn="ctr"/>
            <a:r>
              <a:rPr lang="de-DE" dirty="0"/>
              <a:t>Irgendwas mit Nodes</a:t>
            </a:r>
          </a:p>
          <a:p>
            <a:pPr algn="ctr"/>
            <a:r>
              <a:rPr lang="de-DE" dirty="0" err="1"/>
              <a:t>SetLiveShowState</a:t>
            </a:r>
            <a:endParaRPr lang="de-DE" dirty="0"/>
          </a:p>
          <a:p>
            <a:pPr algn="ctr"/>
            <a:r>
              <a:rPr lang="de-DE" dirty="0" err="1"/>
              <a:t>SetLayerState</a:t>
            </a:r>
            <a:endParaRPr lang="de-DE" dirty="0"/>
          </a:p>
          <a:p>
            <a:pPr algn="ctr"/>
            <a:r>
              <a:rPr lang="de-DE" dirty="0" err="1"/>
              <a:t>GetLiveShowStateUpdateAsync</a:t>
            </a:r>
            <a:endParaRPr lang="de-DE" dirty="0"/>
          </a:p>
          <a:p>
            <a:pPr algn="ctr"/>
            <a:r>
              <a:rPr lang="de-DE" dirty="0" err="1"/>
              <a:t>GetlayerStateUpdateAsync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7C9B324-B37F-430A-8B32-62DEB21A6C63}"/>
              </a:ext>
            </a:extLst>
          </p:cNvPr>
          <p:cNvSpPr/>
          <p:nvPr/>
        </p:nvSpPr>
        <p:spPr>
          <a:xfrm>
            <a:off x="-2081349" y="1787433"/>
            <a:ext cx="173300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SignalrHandler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3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1E5D-173F-4000-9D6D-E22F151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5E64E-FF73-4929-9D01-F3A11C71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67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Schoeller</dc:creator>
  <cp:lastModifiedBy>Marvin Schoeller</cp:lastModifiedBy>
  <cp:revision>13</cp:revision>
  <dcterms:created xsi:type="dcterms:W3CDTF">2021-01-05T18:35:56Z</dcterms:created>
  <dcterms:modified xsi:type="dcterms:W3CDTF">2021-01-08T15:00:34Z</dcterms:modified>
</cp:coreProperties>
</file>