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Competing GPUs: A Connect 4 Showdown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project for the Peer-Graded Assignment</a:t>
            </a:r>
          </a:p>
          <a:p>
            <a:r>
              <a:rPr dirty="0"/>
              <a:t>By: </a:t>
            </a:r>
            <a:r>
              <a:rPr lang="en-IN" dirty="0"/>
              <a:t>Akash Mohapatra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Project Goal</a:t>
            </a:r>
            <a:r>
              <a:rPr lang="en-IN" dirty="0"/>
              <a:t>:</a:t>
            </a:r>
            <a:endParaRPr dirty="0"/>
          </a:p>
          <a:p>
            <a:pPr marL="400050" lvl="1" indent="0">
              <a:buNone/>
            </a:pPr>
            <a:r>
              <a:rPr dirty="0"/>
              <a:t>To develop a simple game where at least two GPUs compete against each other, as per the assignment requirements.</a:t>
            </a:r>
          </a:p>
          <a:p>
            <a:r>
              <a:rPr dirty="0"/>
              <a:t>Implementation: Connect 4</a:t>
            </a:r>
          </a:p>
          <a:p>
            <a:pPr marL="400050" lvl="1" indent="0">
              <a:buNone/>
            </a:pPr>
            <a:r>
              <a:rPr dirty="0"/>
              <a:t>- A classic two-player strategy game.</a:t>
            </a:r>
          </a:p>
          <a:p>
            <a:pPr marL="400050" lvl="1" indent="0">
              <a:buNone/>
            </a:pPr>
            <a:r>
              <a:rPr dirty="0"/>
              <a:t>- The game is built in C++ using the NVIDIA CUDA Toolkit.</a:t>
            </a:r>
          </a:p>
          <a:p>
            <a:pPr marL="400050" lvl="1" indent="0">
              <a:buNone/>
            </a:pPr>
            <a:r>
              <a:rPr dirty="0"/>
              <a:t>- Two GPU-controlled players compete with different strategies.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Competitors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Two AI Players, One GPU</a:t>
            </a:r>
          </a:p>
          <a:p>
            <a:r>
              <a:rPr dirty="0"/>
              <a:t>Player 1 (X): The Offensive Strategist</a:t>
            </a:r>
          </a:p>
          <a:p>
            <a:pPr marL="400050" lvl="1" indent="0">
              <a:buNone/>
            </a:pPr>
            <a:r>
              <a:rPr dirty="0"/>
              <a:t>- Goal: To create its own winning lines of four.</a:t>
            </a:r>
          </a:p>
          <a:p>
            <a:pPr marL="400050" lvl="1" indent="0">
              <a:buNone/>
            </a:pPr>
            <a:r>
              <a:rPr dirty="0"/>
              <a:t>- Prioritizes moves that build strong attacking formations.</a:t>
            </a:r>
          </a:p>
          <a:p>
            <a:r>
              <a:rPr dirty="0"/>
              <a:t>Player 2 (O): The Defensive Strategist</a:t>
            </a:r>
          </a:p>
          <a:p>
            <a:pPr marL="400050" lvl="1" indent="0">
              <a:buNone/>
            </a:pPr>
            <a:r>
              <a:rPr dirty="0"/>
              <a:t>- Goal: To block the opponent from winning.</a:t>
            </a:r>
          </a:p>
          <a:p>
            <a:pPr marL="400050" lvl="1" indent="0">
              <a:buNone/>
            </a:pPr>
            <a:r>
              <a:rPr dirty="0"/>
              <a:t>- Prioritizes moves that prevent Player X from getting four-in-a-row.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Host-Device Model</a:t>
            </a:r>
          </a:p>
          <a:p>
            <a:r>
              <a:rPr dirty="0"/>
              <a:t>Host (CPU):</a:t>
            </a:r>
          </a:p>
          <a:p>
            <a:pPr marL="400050" lvl="1" indent="0">
              <a:buNone/>
            </a:pPr>
            <a:r>
              <a:rPr dirty="0"/>
              <a:t>- Runs the main game loop.</a:t>
            </a:r>
          </a:p>
          <a:p>
            <a:pPr marL="400050" lvl="1" indent="0">
              <a:buNone/>
            </a:pPr>
            <a:r>
              <a:rPr dirty="0"/>
              <a:t>- Manages the board state and player turns.</a:t>
            </a:r>
          </a:p>
          <a:p>
            <a:pPr marL="400050" lvl="1" indent="0">
              <a:buNone/>
            </a:pPr>
            <a:r>
              <a:rPr dirty="0"/>
              <a:t>- Checks for win/draw conditions.</a:t>
            </a:r>
          </a:p>
          <a:p>
            <a:pPr marL="400050" lvl="1" indent="0">
              <a:buNone/>
            </a:pPr>
            <a:r>
              <a:rPr dirty="0"/>
              <a:t>- Selects the final move based on GPU scores.</a:t>
            </a:r>
          </a:p>
          <a:p>
            <a:endParaRPr dirty="0"/>
          </a:p>
          <a:p>
            <a:r>
              <a:rPr dirty="0"/>
              <a:t>Device (GPU):</a:t>
            </a:r>
          </a:p>
          <a:p>
            <a:pPr marL="400050" lvl="1" indent="0">
              <a:buNone/>
            </a:pPr>
            <a:r>
              <a:rPr dirty="0"/>
              <a:t>- Performs the heavy lifting and decision-making.</a:t>
            </a:r>
          </a:p>
          <a:p>
            <a:pPr marL="400050" lvl="1" indent="0">
              <a:buNone/>
            </a:pPr>
            <a:r>
              <a:rPr dirty="0"/>
              <a:t>- Analyzes all 7 possible moves in parallel.</a:t>
            </a:r>
          </a:p>
          <a:p>
            <a:pPr marL="400050" lvl="1" indent="0">
              <a:buNone/>
            </a:pPr>
            <a:r>
              <a:rPr dirty="0"/>
              <a:t>- Calculates a 'score' for each potential move.</a:t>
            </a:r>
          </a:p>
          <a:p>
            <a:pPr marL="400050" lvl="1" indent="0">
              <a:buNone/>
            </a:pPr>
            <a:r>
              <a:rPr dirty="0"/>
              <a:t>- Returns the array of scores to the CPU.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CUDA Kernel: findBestMoveKernel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Parallel Thinking</a:t>
            </a:r>
          </a:p>
          <a:p>
            <a:pPr marL="400050" lvl="1" indent="0">
              <a:buNone/>
            </a:pPr>
            <a:r>
              <a:rPr dirty="0"/>
              <a:t>- The core of the AI logic resides in this single CUDA kernel.</a:t>
            </a:r>
          </a:p>
          <a:p>
            <a:pPr marL="400050" lvl="1" indent="0">
              <a:buNone/>
            </a:pPr>
            <a:r>
              <a:rPr dirty="0"/>
              <a:t>- 7 Threads are launched in parallel, one for each column.</a:t>
            </a:r>
          </a:p>
          <a:p>
            <a:pPr marL="400050" lvl="1" indent="0">
              <a:buNone/>
            </a:pPr>
            <a:r>
              <a:rPr dirty="0"/>
              <a:t>- Each thread evaluates its assigned column:</a:t>
            </a:r>
            <a:endParaRPr lang="en-IN" dirty="0"/>
          </a:p>
          <a:p>
            <a:pPr marL="800100" lvl="2" indent="0">
              <a:buNone/>
            </a:pPr>
            <a:r>
              <a:rPr lang="en-IN" dirty="0"/>
              <a:t>- Simulating a piece drop.</a:t>
            </a:r>
          </a:p>
          <a:p>
            <a:pPr marL="800100" lvl="2" indent="0">
              <a:buNone/>
            </a:pPr>
            <a:r>
              <a:rPr lang="en-IN" dirty="0"/>
              <a:t>-</a:t>
            </a:r>
            <a:r>
              <a:rPr dirty="0"/>
              <a:t>Scoring the resulting board state.</a:t>
            </a:r>
          </a:p>
          <a:p>
            <a:pPr marL="800100" lvl="2" indent="0">
              <a:buNone/>
            </a:pPr>
            <a:r>
              <a:rPr lang="en-IN" dirty="0"/>
              <a:t>-</a:t>
            </a:r>
            <a:r>
              <a:rPr dirty="0"/>
              <a:t>Simulating the opponent's best reply.</a:t>
            </a:r>
          </a:p>
          <a:p>
            <a:endParaRPr dirty="0"/>
          </a:p>
          <a:p>
            <a:r>
              <a:rPr dirty="0"/>
              <a:t>Example:</a:t>
            </a:r>
          </a:p>
          <a:p>
            <a:pPr marL="400050" lvl="1" indent="0">
              <a:buNone/>
            </a:pPr>
            <a:r>
              <a:rPr dirty="0" err="1"/>
              <a:t>findBestMoveKernel</a:t>
            </a:r>
            <a:r>
              <a:rPr dirty="0"/>
              <a:t>&lt;&lt;&lt;1, 7&gt;&gt;&gt;(</a:t>
            </a:r>
            <a:r>
              <a:rPr dirty="0" err="1"/>
              <a:t>d_board</a:t>
            </a:r>
            <a:r>
              <a:rPr dirty="0"/>
              <a:t>, player, </a:t>
            </a:r>
            <a:r>
              <a:rPr dirty="0" err="1"/>
              <a:t>d_scores</a:t>
            </a:r>
            <a:r>
              <a:rPr dirty="0"/>
              <a:t>, </a:t>
            </a:r>
            <a:r>
              <a:rPr dirty="0" err="1"/>
              <a:t>is_offensive</a:t>
            </a:r>
            <a:r>
              <a:rPr dirty="0"/>
              <a:t>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Strategy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The Deciding Factor: Score Weighting</a:t>
            </a:r>
            <a:r>
              <a:rPr lang="en-IN" dirty="0"/>
              <a:t>:</a:t>
            </a:r>
            <a:endParaRPr dirty="0"/>
          </a:p>
          <a:p>
            <a:r>
              <a:rPr dirty="0"/>
              <a:t>Offensive Player:</a:t>
            </a:r>
          </a:p>
          <a:p>
            <a:pPr marL="400050" lvl="1" indent="0">
              <a:buNone/>
            </a:pPr>
            <a:r>
              <a:rPr dirty="0" err="1"/>
              <a:t>final_score</a:t>
            </a:r>
            <a:r>
              <a:rPr dirty="0"/>
              <a:t> = (</a:t>
            </a:r>
            <a:r>
              <a:rPr dirty="0" err="1"/>
              <a:t>my_score</a:t>
            </a:r>
            <a:r>
              <a:rPr dirty="0"/>
              <a:t> * 2) - </a:t>
            </a:r>
            <a:r>
              <a:rPr dirty="0" err="1"/>
              <a:t>opponent_score</a:t>
            </a:r>
            <a:endParaRPr dirty="0"/>
          </a:p>
          <a:p>
            <a:r>
              <a:rPr dirty="0"/>
              <a:t>Defensive Player:</a:t>
            </a:r>
          </a:p>
          <a:p>
            <a:pPr marL="400050" lvl="1" indent="0">
              <a:buNone/>
            </a:pPr>
            <a:r>
              <a:rPr dirty="0" err="1"/>
              <a:t>final_score</a:t>
            </a:r>
            <a:r>
              <a:rPr dirty="0"/>
              <a:t> = </a:t>
            </a:r>
            <a:r>
              <a:rPr dirty="0" err="1"/>
              <a:t>my_score</a:t>
            </a:r>
            <a:r>
              <a:rPr dirty="0"/>
              <a:t> - (</a:t>
            </a:r>
            <a:r>
              <a:rPr dirty="0" err="1"/>
              <a:t>opponent_score</a:t>
            </a:r>
            <a:r>
              <a:rPr dirty="0"/>
              <a:t> * 2)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This small difference creates two distinct personalities.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Game Replay &amp;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dirty="0"/>
              <a:t>The game_log.txt provides a turn-by-turn replay.</a:t>
            </a:r>
          </a:p>
          <a:p>
            <a:r>
              <a:rPr dirty="0"/>
              <a:t>Game Log Snippet</a:t>
            </a:r>
            <a:r>
              <a:rPr lang="en-IN" dirty="0"/>
              <a:t>: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B996C-35E2-50E4-791B-CBE289D9B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576" y="3281135"/>
            <a:ext cx="3562847" cy="34485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383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Competing GPUs: A Connect 4 Showdown</vt:lpstr>
      <vt:lpstr>Project Description</vt:lpstr>
      <vt:lpstr>The Competitors</vt:lpstr>
      <vt:lpstr>Code Architecture</vt:lpstr>
      <vt:lpstr>The CUDA Kernel: findBestMoveKernel</vt:lpstr>
      <vt:lpstr>AI Strategy Implementation</vt:lpstr>
      <vt:lpstr>Game Replay &amp; Analysis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Akash Mohapatra</cp:lastModifiedBy>
  <cp:revision>11</cp:revision>
  <dcterms:created xsi:type="dcterms:W3CDTF">2013-01-27T09:14:16Z</dcterms:created>
  <dcterms:modified xsi:type="dcterms:W3CDTF">2025-10-01T05:27:28Z</dcterms:modified>
  <cp:category/>
</cp:coreProperties>
</file>