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Hind Vadodara"/>
      <p:regular r:id="rId21"/>
      <p:bold r:id="rId22"/>
    </p:embeddedFont>
    <p:embeddedFont>
      <p:font typeface="Fira Sans Extra Condensed Medium"/>
      <p:regular r:id="rId23"/>
      <p:bold r:id="rId24"/>
      <p:italic r:id="rId25"/>
      <p:boldItalic r:id="rId26"/>
    </p:embeddedFont>
    <p:embeddedFont>
      <p:font typeface="Hind Vadodara Light"/>
      <p:regular r:id="rId27"/>
      <p:bold r:id="rId28"/>
    </p:embeddedFont>
    <p:embeddedFont>
      <p:font typeface="Hind Vadodara Medium"/>
      <p:regular r:id="rId29"/>
      <p:bold r:id="rId30"/>
    </p:embeddedFont>
    <p:embeddedFont>
      <p:font typeface="Teko Light"/>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9AA0A6"/>
          </p15:clr>
        </p15:guide>
        <p15:guide id="2" orient="horz" pos="284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284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HindVadodara-bold.fntdata"/><Relationship Id="rId21" Type="http://schemas.openxmlformats.org/officeDocument/2006/relationships/font" Target="fonts/HindVadodara-regular.fntdata"/><Relationship Id="rId24" Type="http://schemas.openxmlformats.org/officeDocument/2006/relationships/font" Target="fonts/FiraSansExtraCondensedMedium-bold.fntdata"/><Relationship Id="rId23" Type="http://schemas.openxmlformats.org/officeDocument/2006/relationships/font" Target="fonts/FiraSansExtraCondensed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ExtraCondensedMedium-boldItalic.fntdata"/><Relationship Id="rId25" Type="http://schemas.openxmlformats.org/officeDocument/2006/relationships/font" Target="fonts/FiraSansExtraCondensedMedium-italic.fntdata"/><Relationship Id="rId28" Type="http://schemas.openxmlformats.org/officeDocument/2006/relationships/font" Target="fonts/HindVadodaraLight-bold.fntdata"/><Relationship Id="rId27" Type="http://schemas.openxmlformats.org/officeDocument/2006/relationships/font" Target="fonts/HindVadodara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indVadodara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TekoLight-regular.fntdata"/><Relationship Id="rId30" Type="http://schemas.openxmlformats.org/officeDocument/2006/relationships/font" Target="fonts/HindVadodaraMedium-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TekoLight-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63da1a43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3da1a43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0bf52959d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0bf52959d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0bf52959d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50bf52959d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50bf52959d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50bf52959d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50bf52959d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50bf52959d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50bf52959d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50bf52959d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50bf52959d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50bf52959d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0bf52959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0bf52959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0bf52959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0bf52959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0bf52959d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0bf52959d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0bf52959d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0bf52959d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0bf52959d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0bf52959d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0bf52959d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0bf52959d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0bf52959d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0bf52959d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0bf52959d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0bf52959d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2481725" y="1331450"/>
            <a:ext cx="4180500" cy="17451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5200"/>
              <a:buNone/>
              <a:defRPr sz="6000"/>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p:txBody>
      </p:sp>
      <p:sp>
        <p:nvSpPr>
          <p:cNvPr id="10" name="Google Shape;10;p2"/>
          <p:cNvSpPr txBox="1"/>
          <p:nvPr>
            <p:ph idx="1" type="subTitle"/>
          </p:nvPr>
        </p:nvSpPr>
        <p:spPr>
          <a:xfrm>
            <a:off x="3335000" y="3257551"/>
            <a:ext cx="2473800" cy="47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icture">
  <p:cSld name="CUSTOM_12">
    <p:spTree>
      <p:nvGrpSpPr>
        <p:cNvPr id="37" name="Shape 37"/>
        <p:cNvGrpSpPr/>
        <p:nvPr/>
      </p:nvGrpSpPr>
      <p:grpSpPr>
        <a:xfrm>
          <a:off x="0" y="0"/>
          <a:ext cx="0" cy="0"/>
          <a:chOff x="0" y="0"/>
          <a:chExt cx="0" cy="0"/>
        </a:xfrm>
      </p:grpSpPr>
      <p:sp>
        <p:nvSpPr>
          <p:cNvPr id="38" name="Google Shape;38;p11"/>
          <p:cNvSpPr txBox="1"/>
          <p:nvPr>
            <p:ph type="title"/>
          </p:nvPr>
        </p:nvSpPr>
        <p:spPr>
          <a:xfrm>
            <a:off x="625844" y="195325"/>
            <a:ext cx="2649300" cy="18384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chemeClr val="accent4"/>
                </a:solidFill>
              </a:defRPr>
            </a:lvl1pPr>
            <a:lvl2pPr lvl="1" rtl="0">
              <a:spcBef>
                <a:spcPts val="0"/>
              </a:spcBef>
              <a:spcAft>
                <a:spcPts val="0"/>
              </a:spcAft>
              <a:buNone/>
              <a:defRPr>
                <a:solidFill>
                  <a:schemeClr val="accent4"/>
                </a:solidFill>
              </a:defRPr>
            </a:lvl2pPr>
            <a:lvl3pPr lvl="2" rtl="0">
              <a:spcBef>
                <a:spcPts val="0"/>
              </a:spcBef>
              <a:spcAft>
                <a:spcPts val="0"/>
              </a:spcAft>
              <a:buNone/>
              <a:defRPr>
                <a:solidFill>
                  <a:schemeClr val="accent4"/>
                </a:solidFill>
              </a:defRPr>
            </a:lvl3pPr>
            <a:lvl4pPr lvl="3" rtl="0">
              <a:spcBef>
                <a:spcPts val="0"/>
              </a:spcBef>
              <a:spcAft>
                <a:spcPts val="0"/>
              </a:spcAft>
              <a:buNone/>
              <a:defRPr>
                <a:solidFill>
                  <a:schemeClr val="accent4"/>
                </a:solidFill>
              </a:defRPr>
            </a:lvl4pPr>
            <a:lvl5pPr lvl="4" rtl="0">
              <a:spcBef>
                <a:spcPts val="0"/>
              </a:spcBef>
              <a:spcAft>
                <a:spcPts val="0"/>
              </a:spcAft>
              <a:buNone/>
              <a:defRPr>
                <a:solidFill>
                  <a:schemeClr val="accent4"/>
                </a:solidFill>
              </a:defRPr>
            </a:lvl5pPr>
            <a:lvl6pPr lvl="5" rtl="0">
              <a:spcBef>
                <a:spcPts val="0"/>
              </a:spcBef>
              <a:spcAft>
                <a:spcPts val="0"/>
              </a:spcAft>
              <a:buNone/>
              <a:defRPr>
                <a:solidFill>
                  <a:schemeClr val="accent4"/>
                </a:solidFill>
              </a:defRPr>
            </a:lvl6pPr>
            <a:lvl7pPr lvl="6" rtl="0">
              <a:spcBef>
                <a:spcPts val="0"/>
              </a:spcBef>
              <a:spcAft>
                <a:spcPts val="0"/>
              </a:spcAft>
              <a:buNone/>
              <a:defRPr>
                <a:solidFill>
                  <a:schemeClr val="accent4"/>
                </a:solidFill>
              </a:defRPr>
            </a:lvl7pPr>
            <a:lvl8pPr lvl="7" rtl="0">
              <a:spcBef>
                <a:spcPts val="0"/>
              </a:spcBef>
              <a:spcAft>
                <a:spcPts val="0"/>
              </a:spcAft>
              <a:buNone/>
              <a:defRPr>
                <a:solidFill>
                  <a:schemeClr val="accent4"/>
                </a:solidFill>
              </a:defRPr>
            </a:lvl8pPr>
            <a:lvl9pPr lvl="8" rtl="0">
              <a:spcBef>
                <a:spcPts val="0"/>
              </a:spcBef>
              <a:spcAft>
                <a:spcPts val="0"/>
              </a:spcAft>
              <a:buNone/>
              <a:defRPr>
                <a:solidFill>
                  <a:schemeClr val="accent4"/>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9">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12"/>
          <p:cNvSpPr txBox="1"/>
          <p:nvPr>
            <p:ph type="ctrTitle"/>
          </p:nvPr>
        </p:nvSpPr>
        <p:spPr>
          <a:xfrm flipH="1">
            <a:off x="773250" y="1735721"/>
            <a:ext cx="25041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1"/>
                </a:solidFill>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41" name="Google Shape;41;p12"/>
          <p:cNvSpPr txBox="1"/>
          <p:nvPr>
            <p:ph idx="1" type="subTitle"/>
          </p:nvPr>
        </p:nvSpPr>
        <p:spPr>
          <a:xfrm flipH="1">
            <a:off x="773250" y="2243946"/>
            <a:ext cx="2504100" cy="7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2" name="Google Shape;42;p12"/>
          <p:cNvSpPr txBox="1"/>
          <p:nvPr>
            <p:ph hasCustomPrompt="1" idx="2" type="title"/>
          </p:nvPr>
        </p:nvSpPr>
        <p:spPr>
          <a:xfrm>
            <a:off x="1760724" y="1238601"/>
            <a:ext cx="5292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500"/>
              <a:buNone/>
              <a:defRPr sz="3600"/>
            </a:lvl1pPr>
            <a:lvl2pPr lvl="1"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12"/>
          <p:cNvSpPr txBox="1"/>
          <p:nvPr>
            <p:ph idx="3" type="ctrTitle"/>
          </p:nvPr>
        </p:nvSpPr>
        <p:spPr>
          <a:xfrm flipH="1">
            <a:off x="3379651" y="1735789"/>
            <a:ext cx="23847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1"/>
                </a:solidFill>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44" name="Google Shape;44;p12"/>
          <p:cNvSpPr txBox="1"/>
          <p:nvPr>
            <p:ph idx="4" type="subTitle"/>
          </p:nvPr>
        </p:nvSpPr>
        <p:spPr>
          <a:xfrm flipH="1">
            <a:off x="3277350" y="2243949"/>
            <a:ext cx="2589300" cy="7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 name="Google Shape;45;p12"/>
          <p:cNvSpPr txBox="1"/>
          <p:nvPr>
            <p:ph hasCustomPrompt="1" idx="5" type="title"/>
          </p:nvPr>
        </p:nvSpPr>
        <p:spPr>
          <a:xfrm>
            <a:off x="4098299" y="1238612"/>
            <a:ext cx="9474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500"/>
              <a:buNone/>
              <a:defRPr sz="3600"/>
            </a:lvl1pPr>
            <a:lvl2pPr lvl="1"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46" name="Google Shape;46;p12"/>
          <p:cNvSpPr txBox="1"/>
          <p:nvPr>
            <p:ph idx="6" type="ctrTitle"/>
          </p:nvPr>
        </p:nvSpPr>
        <p:spPr>
          <a:xfrm flipH="1">
            <a:off x="5792712" y="1742097"/>
            <a:ext cx="24531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47" name="Google Shape;47;p12"/>
          <p:cNvSpPr txBox="1"/>
          <p:nvPr>
            <p:ph idx="7" type="subTitle"/>
          </p:nvPr>
        </p:nvSpPr>
        <p:spPr>
          <a:xfrm flipH="1">
            <a:off x="5724613" y="2243940"/>
            <a:ext cx="2589300" cy="7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8" name="Google Shape;48;p12"/>
          <p:cNvSpPr txBox="1"/>
          <p:nvPr>
            <p:ph hasCustomPrompt="1" idx="8" type="title"/>
          </p:nvPr>
        </p:nvSpPr>
        <p:spPr>
          <a:xfrm>
            <a:off x="6492612" y="1239070"/>
            <a:ext cx="10533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500"/>
              <a:buNone/>
              <a:defRPr sz="3600"/>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12"/>
          <p:cNvSpPr txBox="1"/>
          <p:nvPr>
            <p:ph idx="9" type="ctrTitle"/>
          </p:nvPr>
        </p:nvSpPr>
        <p:spPr>
          <a:xfrm flipH="1">
            <a:off x="2042356" y="3407989"/>
            <a:ext cx="24531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50" name="Google Shape;50;p12"/>
          <p:cNvSpPr txBox="1"/>
          <p:nvPr>
            <p:ph idx="13" type="subTitle"/>
          </p:nvPr>
        </p:nvSpPr>
        <p:spPr>
          <a:xfrm flipH="1">
            <a:off x="2042356" y="3918766"/>
            <a:ext cx="24531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51" name="Google Shape;51;p12"/>
          <p:cNvSpPr txBox="1"/>
          <p:nvPr>
            <p:ph hasCustomPrompt="1" idx="14" type="title"/>
          </p:nvPr>
        </p:nvSpPr>
        <p:spPr>
          <a:xfrm>
            <a:off x="2795206" y="2903084"/>
            <a:ext cx="9474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500"/>
              <a:buNone/>
              <a:defRPr sz="3600"/>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2"/>
          <p:cNvSpPr txBox="1"/>
          <p:nvPr>
            <p:ph idx="15" type="ctrTitle"/>
          </p:nvPr>
        </p:nvSpPr>
        <p:spPr>
          <a:xfrm flipH="1">
            <a:off x="4571146" y="3407989"/>
            <a:ext cx="24531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53" name="Google Shape;53;p12"/>
          <p:cNvSpPr txBox="1"/>
          <p:nvPr>
            <p:ph idx="16" type="subTitle"/>
          </p:nvPr>
        </p:nvSpPr>
        <p:spPr>
          <a:xfrm flipH="1">
            <a:off x="4605346" y="3918766"/>
            <a:ext cx="23847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54" name="Google Shape;54;p12"/>
          <p:cNvSpPr txBox="1"/>
          <p:nvPr>
            <p:ph hasCustomPrompt="1" idx="17" type="title"/>
          </p:nvPr>
        </p:nvSpPr>
        <p:spPr>
          <a:xfrm>
            <a:off x="5323996" y="2903084"/>
            <a:ext cx="9474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500"/>
              <a:buNone/>
              <a:defRPr sz="3600"/>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12"/>
          <p:cNvSpPr txBox="1"/>
          <p:nvPr>
            <p:ph idx="18" type="title"/>
          </p:nvPr>
        </p:nvSpPr>
        <p:spPr>
          <a:xfrm>
            <a:off x="2421000" y="283608"/>
            <a:ext cx="4302000" cy="630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600"/>
            </a:lvl1pPr>
            <a:lvl2pPr lvl="1" rtl="0" algn="ctr">
              <a:spcBef>
                <a:spcPts val="0"/>
              </a:spcBef>
              <a:spcAft>
                <a:spcPts val="0"/>
              </a:spcAft>
              <a:buNone/>
              <a:defRPr sz="3600">
                <a:solidFill>
                  <a:schemeClr val="accent2"/>
                </a:solidFill>
              </a:defRPr>
            </a:lvl2pPr>
            <a:lvl3pPr lvl="2" rtl="0" algn="ctr">
              <a:spcBef>
                <a:spcPts val="0"/>
              </a:spcBef>
              <a:spcAft>
                <a:spcPts val="0"/>
              </a:spcAft>
              <a:buNone/>
              <a:defRPr sz="3600">
                <a:solidFill>
                  <a:schemeClr val="accent2"/>
                </a:solidFill>
              </a:defRPr>
            </a:lvl3pPr>
            <a:lvl4pPr lvl="3" rtl="0" algn="ctr">
              <a:spcBef>
                <a:spcPts val="0"/>
              </a:spcBef>
              <a:spcAft>
                <a:spcPts val="0"/>
              </a:spcAft>
              <a:buNone/>
              <a:defRPr sz="3600">
                <a:solidFill>
                  <a:schemeClr val="accent2"/>
                </a:solidFill>
              </a:defRPr>
            </a:lvl4pPr>
            <a:lvl5pPr lvl="4" rtl="0" algn="ctr">
              <a:spcBef>
                <a:spcPts val="0"/>
              </a:spcBef>
              <a:spcAft>
                <a:spcPts val="0"/>
              </a:spcAft>
              <a:buNone/>
              <a:defRPr sz="3600">
                <a:solidFill>
                  <a:schemeClr val="accent2"/>
                </a:solidFill>
              </a:defRPr>
            </a:lvl5pPr>
            <a:lvl6pPr lvl="5" rtl="0" algn="ctr">
              <a:spcBef>
                <a:spcPts val="0"/>
              </a:spcBef>
              <a:spcAft>
                <a:spcPts val="0"/>
              </a:spcAft>
              <a:buNone/>
              <a:defRPr sz="3600">
                <a:solidFill>
                  <a:schemeClr val="accent2"/>
                </a:solidFill>
              </a:defRPr>
            </a:lvl6pPr>
            <a:lvl7pPr lvl="6" rtl="0" algn="ctr">
              <a:spcBef>
                <a:spcPts val="0"/>
              </a:spcBef>
              <a:spcAft>
                <a:spcPts val="0"/>
              </a:spcAft>
              <a:buNone/>
              <a:defRPr sz="3600">
                <a:solidFill>
                  <a:schemeClr val="accent2"/>
                </a:solidFill>
              </a:defRPr>
            </a:lvl7pPr>
            <a:lvl8pPr lvl="7" rtl="0" algn="ctr">
              <a:spcBef>
                <a:spcPts val="0"/>
              </a:spcBef>
              <a:spcAft>
                <a:spcPts val="0"/>
              </a:spcAft>
              <a:buNone/>
              <a:defRPr sz="3600">
                <a:solidFill>
                  <a:schemeClr val="accent2"/>
                </a:solidFill>
              </a:defRPr>
            </a:lvl8pPr>
            <a:lvl9pPr lvl="8" rtl="0" algn="ctr">
              <a:spcBef>
                <a:spcPts val="0"/>
              </a:spcBef>
              <a:spcAft>
                <a:spcPts val="0"/>
              </a:spcAft>
              <a:buNone/>
              <a:defRPr sz="3600">
                <a:solidFill>
                  <a:schemeClr val="accent2"/>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3"/>
          <p:cNvSpPr txBox="1"/>
          <p:nvPr>
            <p:ph type="ctrTitle"/>
          </p:nvPr>
        </p:nvSpPr>
        <p:spPr>
          <a:xfrm flipH="1">
            <a:off x="6552430" y="2010857"/>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58" name="Google Shape;58;p13"/>
          <p:cNvSpPr txBox="1"/>
          <p:nvPr>
            <p:ph idx="1" type="subTitle"/>
          </p:nvPr>
        </p:nvSpPr>
        <p:spPr>
          <a:xfrm flipH="1">
            <a:off x="6472706" y="2473075"/>
            <a:ext cx="17199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59" name="Google Shape;59;p13"/>
          <p:cNvSpPr txBox="1"/>
          <p:nvPr>
            <p:ph idx="2" type="ctrTitle"/>
          </p:nvPr>
        </p:nvSpPr>
        <p:spPr>
          <a:xfrm flipH="1">
            <a:off x="3791699" y="2463578"/>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60" name="Google Shape;60;p13"/>
          <p:cNvSpPr txBox="1"/>
          <p:nvPr>
            <p:ph idx="3" type="subTitle"/>
          </p:nvPr>
        </p:nvSpPr>
        <p:spPr>
          <a:xfrm flipH="1">
            <a:off x="3791699" y="2938421"/>
            <a:ext cx="15606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61" name="Google Shape;61;p13"/>
          <p:cNvSpPr txBox="1"/>
          <p:nvPr>
            <p:ph idx="4" type="ctrTitle"/>
          </p:nvPr>
        </p:nvSpPr>
        <p:spPr>
          <a:xfrm flipH="1">
            <a:off x="1071599" y="2010857"/>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62" name="Google Shape;62;p13"/>
          <p:cNvSpPr txBox="1"/>
          <p:nvPr>
            <p:ph idx="5" type="subTitle"/>
          </p:nvPr>
        </p:nvSpPr>
        <p:spPr>
          <a:xfrm flipH="1">
            <a:off x="1071600" y="2473075"/>
            <a:ext cx="15606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63" name="Google Shape;63;p13"/>
          <p:cNvSpPr txBox="1"/>
          <p:nvPr>
            <p:ph idx="6" type="title"/>
          </p:nvPr>
        </p:nvSpPr>
        <p:spPr>
          <a:xfrm>
            <a:off x="2421000" y="283608"/>
            <a:ext cx="4302000" cy="630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600"/>
            </a:lvl1pPr>
            <a:lvl2pPr lvl="1" rtl="0" algn="ctr">
              <a:spcBef>
                <a:spcPts val="0"/>
              </a:spcBef>
              <a:spcAft>
                <a:spcPts val="0"/>
              </a:spcAft>
              <a:buNone/>
              <a:defRPr sz="3600">
                <a:solidFill>
                  <a:schemeClr val="accent2"/>
                </a:solidFill>
              </a:defRPr>
            </a:lvl2pPr>
            <a:lvl3pPr lvl="2" rtl="0" algn="ctr">
              <a:spcBef>
                <a:spcPts val="0"/>
              </a:spcBef>
              <a:spcAft>
                <a:spcPts val="0"/>
              </a:spcAft>
              <a:buNone/>
              <a:defRPr sz="3600">
                <a:solidFill>
                  <a:schemeClr val="accent2"/>
                </a:solidFill>
              </a:defRPr>
            </a:lvl3pPr>
            <a:lvl4pPr lvl="3" rtl="0" algn="ctr">
              <a:spcBef>
                <a:spcPts val="0"/>
              </a:spcBef>
              <a:spcAft>
                <a:spcPts val="0"/>
              </a:spcAft>
              <a:buNone/>
              <a:defRPr sz="3600">
                <a:solidFill>
                  <a:schemeClr val="accent2"/>
                </a:solidFill>
              </a:defRPr>
            </a:lvl4pPr>
            <a:lvl5pPr lvl="4" rtl="0" algn="ctr">
              <a:spcBef>
                <a:spcPts val="0"/>
              </a:spcBef>
              <a:spcAft>
                <a:spcPts val="0"/>
              </a:spcAft>
              <a:buNone/>
              <a:defRPr sz="3600">
                <a:solidFill>
                  <a:schemeClr val="accent2"/>
                </a:solidFill>
              </a:defRPr>
            </a:lvl5pPr>
            <a:lvl6pPr lvl="5" rtl="0" algn="ctr">
              <a:spcBef>
                <a:spcPts val="0"/>
              </a:spcBef>
              <a:spcAft>
                <a:spcPts val="0"/>
              </a:spcAft>
              <a:buNone/>
              <a:defRPr sz="3600">
                <a:solidFill>
                  <a:schemeClr val="accent2"/>
                </a:solidFill>
              </a:defRPr>
            </a:lvl6pPr>
            <a:lvl7pPr lvl="6" rtl="0" algn="ctr">
              <a:spcBef>
                <a:spcPts val="0"/>
              </a:spcBef>
              <a:spcAft>
                <a:spcPts val="0"/>
              </a:spcAft>
              <a:buNone/>
              <a:defRPr sz="3600">
                <a:solidFill>
                  <a:schemeClr val="accent2"/>
                </a:solidFill>
              </a:defRPr>
            </a:lvl7pPr>
            <a:lvl8pPr lvl="7" rtl="0" algn="ctr">
              <a:spcBef>
                <a:spcPts val="0"/>
              </a:spcBef>
              <a:spcAft>
                <a:spcPts val="0"/>
              </a:spcAft>
              <a:buNone/>
              <a:defRPr sz="3600">
                <a:solidFill>
                  <a:schemeClr val="accent2"/>
                </a:solidFill>
              </a:defRPr>
            </a:lvl8pPr>
            <a:lvl9pPr lvl="8" rtl="0" algn="ctr">
              <a:spcBef>
                <a:spcPts val="0"/>
              </a:spcBef>
              <a:spcAft>
                <a:spcPts val="0"/>
              </a:spcAft>
              <a:buNone/>
              <a:defRPr sz="3600">
                <a:solidFill>
                  <a:schemeClr val="accent2"/>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14"/>
          <p:cNvSpPr txBox="1"/>
          <p:nvPr>
            <p:ph type="ctrTitle"/>
          </p:nvPr>
        </p:nvSpPr>
        <p:spPr>
          <a:xfrm flipH="1">
            <a:off x="5126168" y="3534082"/>
            <a:ext cx="1869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66" name="Google Shape;66;p14"/>
          <p:cNvSpPr txBox="1"/>
          <p:nvPr>
            <p:ph idx="1" type="subTitle"/>
          </p:nvPr>
        </p:nvSpPr>
        <p:spPr>
          <a:xfrm flipH="1">
            <a:off x="5126168" y="2966850"/>
            <a:ext cx="1869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67" name="Google Shape;67;p14"/>
          <p:cNvSpPr txBox="1"/>
          <p:nvPr>
            <p:ph idx="2" type="ctrTitle"/>
          </p:nvPr>
        </p:nvSpPr>
        <p:spPr>
          <a:xfrm flipH="1">
            <a:off x="5150318" y="2085436"/>
            <a:ext cx="1821000" cy="45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68" name="Google Shape;68;p14"/>
          <p:cNvSpPr txBox="1"/>
          <p:nvPr>
            <p:ph idx="3" type="subTitle"/>
          </p:nvPr>
        </p:nvSpPr>
        <p:spPr>
          <a:xfrm flipH="1">
            <a:off x="5126168" y="1517150"/>
            <a:ext cx="1869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69" name="Google Shape;69;p14"/>
          <p:cNvSpPr txBox="1"/>
          <p:nvPr>
            <p:ph idx="4" type="ctrTitle"/>
          </p:nvPr>
        </p:nvSpPr>
        <p:spPr>
          <a:xfrm flipH="1">
            <a:off x="2241967" y="2088936"/>
            <a:ext cx="1793700" cy="45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70" name="Google Shape;70;p14"/>
          <p:cNvSpPr txBox="1"/>
          <p:nvPr>
            <p:ph idx="5" type="subTitle"/>
          </p:nvPr>
        </p:nvSpPr>
        <p:spPr>
          <a:xfrm flipH="1">
            <a:off x="2204167" y="1517160"/>
            <a:ext cx="1869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71" name="Google Shape;71;p14"/>
          <p:cNvSpPr txBox="1"/>
          <p:nvPr>
            <p:ph idx="6" type="ctrTitle"/>
          </p:nvPr>
        </p:nvSpPr>
        <p:spPr>
          <a:xfrm flipH="1">
            <a:off x="2204167" y="3534082"/>
            <a:ext cx="1869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72" name="Google Shape;72;p14"/>
          <p:cNvSpPr txBox="1"/>
          <p:nvPr>
            <p:ph idx="7" type="subTitle"/>
          </p:nvPr>
        </p:nvSpPr>
        <p:spPr>
          <a:xfrm flipH="1">
            <a:off x="2204167" y="2966850"/>
            <a:ext cx="1869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73" name="Google Shape;73;p14"/>
          <p:cNvSpPr txBox="1"/>
          <p:nvPr>
            <p:ph idx="8" type="title"/>
          </p:nvPr>
        </p:nvSpPr>
        <p:spPr>
          <a:xfrm>
            <a:off x="2421000" y="283608"/>
            <a:ext cx="4302000" cy="630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600"/>
            </a:lvl1pPr>
            <a:lvl2pPr lvl="1" rtl="0" algn="ctr">
              <a:spcBef>
                <a:spcPts val="0"/>
              </a:spcBef>
              <a:spcAft>
                <a:spcPts val="0"/>
              </a:spcAft>
              <a:buNone/>
              <a:defRPr sz="3600">
                <a:solidFill>
                  <a:schemeClr val="accent2"/>
                </a:solidFill>
              </a:defRPr>
            </a:lvl2pPr>
            <a:lvl3pPr lvl="2" rtl="0" algn="ctr">
              <a:spcBef>
                <a:spcPts val="0"/>
              </a:spcBef>
              <a:spcAft>
                <a:spcPts val="0"/>
              </a:spcAft>
              <a:buNone/>
              <a:defRPr sz="3600">
                <a:solidFill>
                  <a:schemeClr val="accent2"/>
                </a:solidFill>
              </a:defRPr>
            </a:lvl3pPr>
            <a:lvl4pPr lvl="3" rtl="0" algn="ctr">
              <a:spcBef>
                <a:spcPts val="0"/>
              </a:spcBef>
              <a:spcAft>
                <a:spcPts val="0"/>
              </a:spcAft>
              <a:buNone/>
              <a:defRPr sz="3600">
                <a:solidFill>
                  <a:schemeClr val="accent2"/>
                </a:solidFill>
              </a:defRPr>
            </a:lvl4pPr>
            <a:lvl5pPr lvl="4" rtl="0" algn="ctr">
              <a:spcBef>
                <a:spcPts val="0"/>
              </a:spcBef>
              <a:spcAft>
                <a:spcPts val="0"/>
              </a:spcAft>
              <a:buNone/>
              <a:defRPr sz="3600">
                <a:solidFill>
                  <a:schemeClr val="accent2"/>
                </a:solidFill>
              </a:defRPr>
            </a:lvl5pPr>
            <a:lvl6pPr lvl="5" rtl="0" algn="ctr">
              <a:spcBef>
                <a:spcPts val="0"/>
              </a:spcBef>
              <a:spcAft>
                <a:spcPts val="0"/>
              </a:spcAft>
              <a:buNone/>
              <a:defRPr sz="3600">
                <a:solidFill>
                  <a:schemeClr val="accent2"/>
                </a:solidFill>
              </a:defRPr>
            </a:lvl6pPr>
            <a:lvl7pPr lvl="6" rtl="0" algn="ctr">
              <a:spcBef>
                <a:spcPts val="0"/>
              </a:spcBef>
              <a:spcAft>
                <a:spcPts val="0"/>
              </a:spcAft>
              <a:buNone/>
              <a:defRPr sz="3600">
                <a:solidFill>
                  <a:schemeClr val="accent2"/>
                </a:solidFill>
              </a:defRPr>
            </a:lvl7pPr>
            <a:lvl8pPr lvl="7" rtl="0" algn="ctr">
              <a:spcBef>
                <a:spcPts val="0"/>
              </a:spcBef>
              <a:spcAft>
                <a:spcPts val="0"/>
              </a:spcAft>
              <a:buNone/>
              <a:defRPr sz="3600">
                <a:solidFill>
                  <a:schemeClr val="accent2"/>
                </a:solidFill>
              </a:defRPr>
            </a:lvl8pPr>
            <a:lvl9pPr lvl="8" rtl="0" algn="ctr">
              <a:spcBef>
                <a:spcPts val="0"/>
              </a:spcBef>
              <a:spcAft>
                <a:spcPts val="0"/>
              </a:spcAft>
              <a:buNone/>
              <a:defRPr sz="3600">
                <a:solidFill>
                  <a:schemeClr val="accent2"/>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ms 2">
  <p:cSld name="TITLE_AND_TWO_COLUMNS_1">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15"/>
          <p:cNvSpPr txBox="1"/>
          <p:nvPr>
            <p:ph type="ctrTitle"/>
          </p:nvPr>
        </p:nvSpPr>
        <p:spPr>
          <a:xfrm flipH="1">
            <a:off x="989230" y="2431689"/>
            <a:ext cx="20121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76" name="Google Shape;76;p15"/>
          <p:cNvSpPr txBox="1"/>
          <p:nvPr>
            <p:ph idx="1" type="subTitle"/>
          </p:nvPr>
        </p:nvSpPr>
        <p:spPr>
          <a:xfrm flipH="1">
            <a:off x="715630" y="2828489"/>
            <a:ext cx="2285700" cy="87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77" name="Google Shape;77;p15"/>
          <p:cNvSpPr txBox="1"/>
          <p:nvPr>
            <p:ph idx="2" type="ctrTitle"/>
          </p:nvPr>
        </p:nvSpPr>
        <p:spPr>
          <a:xfrm flipH="1">
            <a:off x="5754257" y="3249841"/>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78" name="Google Shape;78;p15"/>
          <p:cNvSpPr txBox="1"/>
          <p:nvPr>
            <p:ph idx="3" type="subTitle"/>
          </p:nvPr>
        </p:nvSpPr>
        <p:spPr>
          <a:xfrm flipH="1">
            <a:off x="5754257" y="3646373"/>
            <a:ext cx="22857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79" name="Google Shape;79;p15"/>
          <p:cNvSpPr txBox="1"/>
          <p:nvPr>
            <p:ph idx="4" type="ctrTitle"/>
          </p:nvPr>
        </p:nvSpPr>
        <p:spPr>
          <a:xfrm flipH="1">
            <a:off x="6095335" y="1398079"/>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80" name="Google Shape;80;p15"/>
          <p:cNvSpPr txBox="1"/>
          <p:nvPr>
            <p:ph idx="5" type="subTitle"/>
          </p:nvPr>
        </p:nvSpPr>
        <p:spPr>
          <a:xfrm flipH="1">
            <a:off x="6095335" y="1794611"/>
            <a:ext cx="22857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1" name="Google Shape;81;p15"/>
          <p:cNvSpPr txBox="1"/>
          <p:nvPr>
            <p:ph idx="6" type="title"/>
          </p:nvPr>
        </p:nvSpPr>
        <p:spPr>
          <a:xfrm>
            <a:off x="2421000" y="283608"/>
            <a:ext cx="4302000" cy="630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600"/>
            </a:lvl1pPr>
            <a:lvl2pPr lvl="1" rtl="0" algn="ctr">
              <a:spcBef>
                <a:spcPts val="0"/>
              </a:spcBef>
              <a:spcAft>
                <a:spcPts val="0"/>
              </a:spcAft>
              <a:buNone/>
              <a:defRPr sz="3600">
                <a:solidFill>
                  <a:schemeClr val="accent2"/>
                </a:solidFill>
              </a:defRPr>
            </a:lvl2pPr>
            <a:lvl3pPr lvl="2" rtl="0" algn="ctr">
              <a:spcBef>
                <a:spcPts val="0"/>
              </a:spcBef>
              <a:spcAft>
                <a:spcPts val="0"/>
              </a:spcAft>
              <a:buNone/>
              <a:defRPr sz="3600">
                <a:solidFill>
                  <a:schemeClr val="accent2"/>
                </a:solidFill>
              </a:defRPr>
            </a:lvl3pPr>
            <a:lvl4pPr lvl="3" rtl="0" algn="ctr">
              <a:spcBef>
                <a:spcPts val="0"/>
              </a:spcBef>
              <a:spcAft>
                <a:spcPts val="0"/>
              </a:spcAft>
              <a:buNone/>
              <a:defRPr sz="3600">
                <a:solidFill>
                  <a:schemeClr val="accent2"/>
                </a:solidFill>
              </a:defRPr>
            </a:lvl4pPr>
            <a:lvl5pPr lvl="4" rtl="0" algn="ctr">
              <a:spcBef>
                <a:spcPts val="0"/>
              </a:spcBef>
              <a:spcAft>
                <a:spcPts val="0"/>
              </a:spcAft>
              <a:buNone/>
              <a:defRPr sz="3600">
                <a:solidFill>
                  <a:schemeClr val="accent2"/>
                </a:solidFill>
              </a:defRPr>
            </a:lvl5pPr>
            <a:lvl6pPr lvl="5" rtl="0" algn="ctr">
              <a:spcBef>
                <a:spcPts val="0"/>
              </a:spcBef>
              <a:spcAft>
                <a:spcPts val="0"/>
              </a:spcAft>
              <a:buNone/>
              <a:defRPr sz="3600">
                <a:solidFill>
                  <a:schemeClr val="accent2"/>
                </a:solidFill>
              </a:defRPr>
            </a:lvl6pPr>
            <a:lvl7pPr lvl="6" rtl="0" algn="ctr">
              <a:spcBef>
                <a:spcPts val="0"/>
              </a:spcBef>
              <a:spcAft>
                <a:spcPts val="0"/>
              </a:spcAft>
              <a:buNone/>
              <a:defRPr sz="3600">
                <a:solidFill>
                  <a:schemeClr val="accent2"/>
                </a:solidFill>
              </a:defRPr>
            </a:lvl7pPr>
            <a:lvl8pPr lvl="7" rtl="0" algn="ctr">
              <a:spcBef>
                <a:spcPts val="0"/>
              </a:spcBef>
              <a:spcAft>
                <a:spcPts val="0"/>
              </a:spcAft>
              <a:buNone/>
              <a:defRPr sz="3600">
                <a:solidFill>
                  <a:schemeClr val="accent2"/>
                </a:solidFill>
              </a:defRPr>
            </a:lvl8pPr>
            <a:lvl9pPr lvl="8" rtl="0" algn="ctr">
              <a:spcBef>
                <a:spcPts val="0"/>
              </a:spcBef>
              <a:spcAft>
                <a:spcPts val="0"/>
              </a:spcAft>
              <a:buNone/>
              <a:defRPr sz="3600">
                <a:solidFill>
                  <a:schemeClr val="accent2"/>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bg>
      <p:bgPr>
        <a:blipFill>
          <a:blip r:embed="rId2">
            <a:alphaModFix/>
          </a:blip>
          <a:stretch>
            <a:fillRect/>
          </a:stretch>
        </a:blipFill>
      </p:bgPr>
    </p:bg>
    <p:spTree>
      <p:nvGrpSpPr>
        <p:cNvPr id="82" name="Shape 82"/>
        <p:cNvGrpSpPr/>
        <p:nvPr/>
      </p:nvGrpSpPr>
      <p:grpSpPr>
        <a:xfrm>
          <a:off x="0" y="0"/>
          <a:ext cx="0" cy="0"/>
          <a:chOff x="0" y="0"/>
          <a:chExt cx="0" cy="0"/>
        </a:xfrm>
      </p:grpSpPr>
      <p:sp>
        <p:nvSpPr>
          <p:cNvPr id="83" name="Google Shape;83;p16"/>
          <p:cNvSpPr txBox="1"/>
          <p:nvPr>
            <p:ph type="ctrTitle"/>
          </p:nvPr>
        </p:nvSpPr>
        <p:spPr>
          <a:xfrm flipH="1">
            <a:off x="2543653" y="1245955"/>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a:solidFill>
                  <a:schemeClr val="accent1"/>
                </a:solidFill>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84" name="Google Shape;84;p16"/>
          <p:cNvSpPr txBox="1"/>
          <p:nvPr>
            <p:ph idx="1" type="subTitle"/>
          </p:nvPr>
        </p:nvSpPr>
        <p:spPr>
          <a:xfrm flipH="1">
            <a:off x="2266603" y="1627785"/>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5" name="Google Shape;85;p16"/>
          <p:cNvSpPr txBox="1"/>
          <p:nvPr>
            <p:ph idx="2" type="ctrTitle"/>
          </p:nvPr>
        </p:nvSpPr>
        <p:spPr>
          <a:xfrm flipH="1">
            <a:off x="2543653" y="3575283"/>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a:solidFill>
                  <a:schemeClr val="accent1"/>
                </a:solidFill>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86" name="Google Shape;86;p16"/>
          <p:cNvSpPr txBox="1"/>
          <p:nvPr>
            <p:ph idx="3" type="subTitle"/>
          </p:nvPr>
        </p:nvSpPr>
        <p:spPr>
          <a:xfrm flipH="1">
            <a:off x="2266608" y="3958300"/>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7" name="Google Shape;87;p16"/>
          <p:cNvSpPr txBox="1"/>
          <p:nvPr>
            <p:ph idx="4" type="ctrTitle"/>
          </p:nvPr>
        </p:nvSpPr>
        <p:spPr>
          <a:xfrm flipH="1">
            <a:off x="2543653" y="2410347"/>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a:solidFill>
                  <a:schemeClr val="accent1"/>
                </a:solidFill>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88" name="Google Shape;88;p16"/>
          <p:cNvSpPr txBox="1"/>
          <p:nvPr>
            <p:ph idx="5" type="subTitle"/>
          </p:nvPr>
        </p:nvSpPr>
        <p:spPr>
          <a:xfrm flipH="1">
            <a:off x="2266608" y="2792175"/>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9" name="Google Shape;89;p16"/>
          <p:cNvSpPr txBox="1"/>
          <p:nvPr>
            <p:ph idx="6" type="ctrTitle"/>
          </p:nvPr>
        </p:nvSpPr>
        <p:spPr>
          <a:xfrm flipH="1">
            <a:off x="5039747" y="2410346"/>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a:solidFill>
                  <a:schemeClr val="accent1"/>
                </a:solidFill>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90" name="Google Shape;90;p16"/>
          <p:cNvSpPr txBox="1"/>
          <p:nvPr>
            <p:ph idx="7" type="subTitle"/>
          </p:nvPr>
        </p:nvSpPr>
        <p:spPr>
          <a:xfrm flipH="1">
            <a:off x="4762697" y="2793356"/>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1" name="Google Shape;91;p16"/>
          <p:cNvSpPr txBox="1"/>
          <p:nvPr>
            <p:ph idx="8" type="ctrTitle"/>
          </p:nvPr>
        </p:nvSpPr>
        <p:spPr>
          <a:xfrm flipH="1">
            <a:off x="5039747" y="3575283"/>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a:solidFill>
                  <a:schemeClr val="accent1"/>
                </a:solidFill>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92" name="Google Shape;92;p16"/>
          <p:cNvSpPr txBox="1"/>
          <p:nvPr>
            <p:ph idx="9" type="subTitle"/>
          </p:nvPr>
        </p:nvSpPr>
        <p:spPr>
          <a:xfrm flipH="1">
            <a:off x="4762697" y="3958293"/>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3" name="Google Shape;93;p16"/>
          <p:cNvSpPr txBox="1"/>
          <p:nvPr>
            <p:ph idx="13" type="ctrTitle"/>
          </p:nvPr>
        </p:nvSpPr>
        <p:spPr>
          <a:xfrm flipH="1">
            <a:off x="5039747" y="1245955"/>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a:solidFill>
                  <a:schemeClr val="accent1"/>
                </a:solidFill>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94" name="Google Shape;94;p16"/>
          <p:cNvSpPr txBox="1"/>
          <p:nvPr>
            <p:ph idx="14" type="subTitle"/>
          </p:nvPr>
        </p:nvSpPr>
        <p:spPr>
          <a:xfrm flipH="1">
            <a:off x="4762697" y="1627785"/>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5" name="Google Shape;95;p16"/>
          <p:cNvSpPr txBox="1"/>
          <p:nvPr>
            <p:ph idx="15" type="title"/>
          </p:nvPr>
        </p:nvSpPr>
        <p:spPr>
          <a:xfrm>
            <a:off x="2421000" y="283608"/>
            <a:ext cx="4302000" cy="630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600"/>
            </a:lvl1pPr>
            <a:lvl2pPr lvl="1" rtl="0" algn="ctr">
              <a:spcBef>
                <a:spcPts val="0"/>
              </a:spcBef>
              <a:spcAft>
                <a:spcPts val="0"/>
              </a:spcAft>
              <a:buNone/>
              <a:defRPr sz="3600">
                <a:solidFill>
                  <a:schemeClr val="accent2"/>
                </a:solidFill>
              </a:defRPr>
            </a:lvl2pPr>
            <a:lvl3pPr lvl="2" rtl="0" algn="ctr">
              <a:spcBef>
                <a:spcPts val="0"/>
              </a:spcBef>
              <a:spcAft>
                <a:spcPts val="0"/>
              </a:spcAft>
              <a:buNone/>
              <a:defRPr sz="3600">
                <a:solidFill>
                  <a:schemeClr val="accent2"/>
                </a:solidFill>
              </a:defRPr>
            </a:lvl3pPr>
            <a:lvl4pPr lvl="3" rtl="0" algn="ctr">
              <a:spcBef>
                <a:spcPts val="0"/>
              </a:spcBef>
              <a:spcAft>
                <a:spcPts val="0"/>
              </a:spcAft>
              <a:buNone/>
              <a:defRPr sz="3600">
                <a:solidFill>
                  <a:schemeClr val="accent2"/>
                </a:solidFill>
              </a:defRPr>
            </a:lvl4pPr>
            <a:lvl5pPr lvl="4" rtl="0" algn="ctr">
              <a:spcBef>
                <a:spcPts val="0"/>
              </a:spcBef>
              <a:spcAft>
                <a:spcPts val="0"/>
              </a:spcAft>
              <a:buNone/>
              <a:defRPr sz="3600">
                <a:solidFill>
                  <a:schemeClr val="accent2"/>
                </a:solidFill>
              </a:defRPr>
            </a:lvl5pPr>
            <a:lvl6pPr lvl="5" rtl="0" algn="ctr">
              <a:spcBef>
                <a:spcPts val="0"/>
              </a:spcBef>
              <a:spcAft>
                <a:spcPts val="0"/>
              </a:spcAft>
              <a:buNone/>
              <a:defRPr sz="3600">
                <a:solidFill>
                  <a:schemeClr val="accent2"/>
                </a:solidFill>
              </a:defRPr>
            </a:lvl6pPr>
            <a:lvl7pPr lvl="6" rtl="0" algn="ctr">
              <a:spcBef>
                <a:spcPts val="0"/>
              </a:spcBef>
              <a:spcAft>
                <a:spcPts val="0"/>
              </a:spcAft>
              <a:buNone/>
              <a:defRPr sz="3600">
                <a:solidFill>
                  <a:schemeClr val="accent2"/>
                </a:solidFill>
              </a:defRPr>
            </a:lvl7pPr>
            <a:lvl8pPr lvl="7" rtl="0" algn="ctr">
              <a:spcBef>
                <a:spcPts val="0"/>
              </a:spcBef>
              <a:spcAft>
                <a:spcPts val="0"/>
              </a:spcAft>
              <a:buNone/>
              <a:defRPr sz="3600">
                <a:solidFill>
                  <a:schemeClr val="accent2"/>
                </a:solidFill>
              </a:defRPr>
            </a:lvl8pPr>
            <a:lvl9pPr lvl="8" rtl="0" algn="ctr">
              <a:spcBef>
                <a:spcPts val="0"/>
              </a:spcBef>
              <a:spcAft>
                <a:spcPts val="0"/>
              </a:spcAft>
              <a:buNone/>
              <a:defRPr sz="3600">
                <a:solidFill>
                  <a:schemeClr val="accent2"/>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2">
  <p:cSld name="CUSTOM_6">
    <p:bg>
      <p:bgPr>
        <a:blipFill>
          <a:blip r:embed="rId2">
            <a:alphaModFix/>
          </a:blip>
          <a:stretch>
            <a:fillRect/>
          </a:stretch>
        </a:blipFill>
      </p:bgPr>
    </p:bg>
    <p:spTree>
      <p:nvGrpSpPr>
        <p:cNvPr id="96" name="Shape 96"/>
        <p:cNvGrpSpPr/>
        <p:nvPr/>
      </p:nvGrpSpPr>
      <p:grpSpPr>
        <a:xfrm>
          <a:off x="0" y="0"/>
          <a:ext cx="0" cy="0"/>
          <a:chOff x="0" y="0"/>
          <a:chExt cx="0" cy="0"/>
        </a:xfrm>
      </p:grpSpPr>
      <p:sp>
        <p:nvSpPr>
          <p:cNvPr id="97" name="Google Shape;97;p17"/>
          <p:cNvSpPr txBox="1"/>
          <p:nvPr>
            <p:ph type="ctrTitle"/>
          </p:nvPr>
        </p:nvSpPr>
        <p:spPr>
          <a:xfrm flipH="1">
            <a:off x="612075" y="1881706"/>
            <a:ext cx="4182900" cy="1123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6000">
                <a:solidFill>
                  <a:schemeClr val="accen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98" name="Google Shape;98;p17"/>
          <p:cNvSpPr txBox="1"/>
          <p:nvPr>
            <p:ph idx="1" type="subTitle"/>
          </p:nvPr>
        </p:nvSpPr>
        <p:spPr>
          <a:xfrm flipH="1">
            <a:off x="612075" y="2837144"/>
            <a:ext cx="25599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99" name="Google Shape;99;p17"/>
          <p:cNvSpPr txBox="1"/>
          <p:nvPr>
            <p:ph hasCustomPrompt="1" idx="2" type="title"/>
          </p:nvPr>
        </p:nvSpPr>
        <p:spPr>
          <a:xfrm flipH="1">
            <a:off x="4880701" y="2478400"/>
            <a:ext cx="13119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500"/>
              <a:buNone/>
              <a:defRPr sz="7200">
                <a:solidFill>
                  <a:schemeClr val="lt1"/>
                </a:solidFill>
              </a:defRPr>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3">
  <p:cSld name="CUSTOM_6_1">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18"/>
          <p:cNvSpPr txBox="1"/>
          <p:nvPr>
            <p:ph type="ctrTitle"/>
          </p:nvPr>
        </p:nvSpPr>
        <p:spPr>
          <a:xfrm>
            <a:off x="619650" y="2247705"/>
            <a:ext cx="2559900" cy="757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60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2" name="Google Shape;102;p18"/>
          <p:cNvSpPr txBox="1"/>
          <p:nvPr>
            <p:ph idx="1" type="subTitle"/>
          </p:nvPr>
        </p:nvSpPr>
        <p:spPr>
          <a:xfrm>
            <a:off x="619650" y="2837337"/>
            <a:ext cx="25599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3" name="Google Shape;103;p18"/>
          <p:cNvSpPr txBox="1"/>
          <p:nvPr>
            <p:ph hasCustomPrompt="1" idx="2" type="title"/>
          </p:nvPr>
        </p:nvSpPr>
        <p:spPr>
          <a:xfrm>
            <a:off x="4145650" y="2884438"/>
            <a:ext cx="22407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500"/>
              <a:buNone/>
              <a:defRPr sz="7200">
                <a:solidFill>
                  <a:schemeClr val="lt1"/>
                </a:solidFill>
              </a:defRPr>
            </a:lvl1pPr>
            <a:lvl2pPr lvl="1"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5">
  <p:cSld name="CUSTOM_6_1_1">
    <p:bg>
      <p:bgPr>
        <a:blipFill>
          <a:blip r:embed="rId2">
            <a:alphaModFix/>
          </a:blip>
          <a:stretch>
            <a:fillRect/>
          </a:stretch>
        </a:blipFill>
      </p:bgPr>
    </p:bg>
    <p:spTree>
      <p:nvGrpSpPr>
        <p:cNvPr id="104" name="Shape 104"/>
        <p:cNvGrpSpPr/>
        <p:nvPr/>
      </p:nvGrpSpPr>
      <p:grpSpPr>
        <a:xfrm>
          <a:off x="0" y="0"/>
          <a:ext cx="0" cy="0"/>
          <a:chOff x="0" y="0"/>
          <a:chExt cx="0" cy="0"/>
        </a:xfrm>
      </p:grpSpPr>
      <p:sp>
        <p:nvSpPr>
          <p:cNvPr id="105" name="Google Shape;105;p19"/>
          <p:cNvSpPr txBox="1"/>
          <p:nvPr>
            <p:ph type="ctrTitle"/>
          </p:nvPr>
        </p:nvSpPr>
        <p:spPr>
          <a:xfrm flipH="1">
            <a:off x="2726850" y="2897239"/>
            <a:ext cx="3690300" cy="45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6000">
                <a:solidFill>
                  <a:schemeClr val="accen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6" name="Google Shape;106;p19"/>
          <p:cNvSpPr txBox="1"/>
          <p:nvPr>
            <p:ph idx="1" type="subTitle"/>
          </p:nvPr>
        </p:nvSpPr>
        <p:spPr>
          <a:xfrm flipH="1">
            <a:off x="3292050" y="3488360"/>
            <a:ext cx="25599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07" name="Google Shape;107;p19"/>
          <p:cNvSpPr txBox="1"/>
          <p:nvPr>
            <p:ph hasCustomPrompt="1" idx="2" type="title"/>
          </p:nvPr>
        </p:nvSpPr>
        <p:spPr>
          <a:xfrm flipH="1">
            <a:off x="3451650" y="1351346"/>
            <a:ext cx="22407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500"/>
              <a:buNone/>
              <a:defRPr sz="7200">
                <a:solidFill>
                  <a:schemeClr val="lt1"/>
                </a:solidFill>
              </a:defRPr>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4">
  <p:cSld name="CUSTOM_6_1_1_1">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20"/>
          <p:cNvSpPr txBox="1"/>
          <p:nvPr>
            <p:ph type="ctrTitle"/>
          </p:nvPr>
        </p:nvSpPr>
        <p:spPr>
          <a:xfrm flipH="1">
            <a:off x="4847211" y="2553180"/>
            <a:ext cx="3690300" cy="45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60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0" name="Google Shape;110;p20"/>
          <p:cNvSpPr txBox="1"/>
          <p:nvPr>
            <p:ph idx="1" type="subTitle"/>
          </p:nvPr>
        </p:nvSpPr>
        <p:spPr>
          <a:xfrm flipH="1">
            <a:off x="5977611" y="2837721"/>
            <a:ext cx="25599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1" name="Google Shape;111;p20"/>
          <p:cNvSpPr txBox="1"/>
          <p:nvPr>
            <p:ph hasCustomPrompt="1" idx="2" type="title"/>
          </p:nvPr>
        </p:nvSpPr>
        <p:spPr>
          <a:xfrm flipH="1">
            <a:off x="2133750" y="2079350"/>
            <a:ext cx="20001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500"/>
              <a:buNone/>
              <a:defRPr sz="7200">
                <a:solidFill>
                  <a:schemeClr val="lt1"/>
                </a:solidFill>
              </a:defRPr>
            </a:lvl1pPr>
            <a:lvl2pPr lvl="1"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4007825" y="1945343"/>
            <a:ext cx="4535700" cy="822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6000">
                <a:solidFill>
                  <a:schemeClr val="accent1"/>
                </a:solidFill>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3" name="Google Shape;13;p3"/>
          <p:cNvSpPr txBox="1"/>
          <p:nvPr>
            <p:ph idx="1" type="subTitle"/>
          </p:nvPr>
        </p:nvSpPr>
        <p:spPr>
          <a:xfrm>
            <a:off x="5621050" y="2620363"/>
            <a:ext cx="29223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4" name="Google Shape;14;p3"/>
          <p:cNvSpPr txBox="1"/>
          <p:nvPr>
            <p:ph hasCustomPrompt="1" idx="2" type="title"/>
          </p:nvPr>
        </p:nvSpPr>
        <p:spPr>
          <a:xfrm>
            <a:off x="2595072" y="2093275"/>
            <a:ext cx="10530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2"/>
              </a:buClr>
              <a:buSzPts val="5500"/>
              <a:buNone/>
              <a:defRPr sz="7200">
                <a:solidFill>
                  <a:schemeClr val="lt1"/>
                </a:solidFill>
              </a:defRPr>
            </a:lvl1pPr>
            <a:lvl2pPr lvl="1"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3">
    <p:bg>
      <p:bgPr>
        <a:solidFill>
          <a:schemeClr val="lt2"/>
        </a:solidFill>
      </p:bgPr>
    </p:bg>
    <p:spTree>
      <p:nvGrpSpPr>
        <p:cNvPr id="112" name="Shape 112"/>
        <p:cNvGrpSpPr/>
        <p:nvPr/>
      </p:nvGrpSpPr>
      <p:grpSpPr>
        <a:xfrm>
          <a:off x="0" y="0"/>
          <a:ext cx="0" cy="0"/>
          <a:chOff x="0" y="0"/>
          <a:chExt cx="0" cy="0"/>
        </a:xfrm>
      </p:grpSpPr>
      <p:sp>
        <p:nvSpPr>
          <p:cNvPr id="113" name="Google Shape;113;p21"/>
          <p:cNvSpPr txBox="1"/>
          <p:nvPr>
            <p:ph idx="1" type="body"/>
          </p:nvPr>
        </p:nvSpPr>
        <p:spPr>
          <a:xfrm>
            <a:off x="2069575" y="1357150"/>
            <a:ext cx="51402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chemeClr val="accent2"/>
              </a:buClr>
              <a:buSzPts val="1600"/>
              <a:buFont typeface="Nunito Light"/>
              <a:buChar char="●"/>
              <a:defRPr sz="1400"/>
            </a:lvl1pPr>
            <a:lvl2pPr indent="-330200" lvl="1" marL="914400" rtl="0">
              <a:spcBef>
                <a:spcPts val="1600"/>
              </a:spcBef>
              <a:spcAft>
                <a:spcPts val="0"/>
              </a:spcAft>
              <a:buSzPts val="1600"/>
              <a:buFont typeface="Nunito Light"/>
              <a:buChar char="○"/>
              <a:defRPr/>
            </a:lvl2pPr>
            <a:lvl3pPr indent="-323850" lvl="2" marL="1371600" rtl="0">
              <a:spcBef>
                <a:spcPts val="1600"/>
              </a:spcBef>
              <a:spcAft>
                <a:spcPts val="0"/>
              </a:spcAft>
              <a:buSzPts val="1500"/>
              <a:buFont typeface="Nunito Light"/>
              <a:buChar char="■"/>
              <a:defRPr/>
            </a:lvl3pPr>
            <a:lvl4pPr indent="-323850" lvl="3" marL="1828800" rtl="0">
              <a:spcBef>
                <a:spcPts val="1600"/>
              </a:spcBef>
              <a:spcAft>
                <a:spcPts val="0"/>
              </a:spcAft>
              <a:buSzPts val="1500"/>
              <a:buFont typeface="Nunito Light"/>
              <a:buChar char="●"/>
              <a:defRPr/>
            </a:lvl4pPr>
            <a:lvl5pPr indent="-304800" lvl="4" marL="2286000" rtl="0">
              <a:spcBef>
                <a:spcPts val="1600"/>
              </a:spcBef>
              <a:spcAft>
                <a:spcPts val="0"/>
              </a:spcAft>
              <a:buSzPts val="1200"/>
              <a:buFont typeface="Nunito Light"/>
              <a:buChar char="○"/>
              <a:defRPr/>
            </a:lvl5pPr>
            <a:lvl6pPr indent="-304800" lvl="5" marL="2743200" rtl="0">
              <a:spcBef>
                <a:spcPts val="1600"/>
              </a:spcBef>
              <a:spcAft>
                <a:spcPts val="0"/>
              </a:spcAft>
              <a:buSzPts val="1200"/>
              <a:buFont typeface="Nunito Light"/>
              <a:buChar char="■"/>
              <a:defRPr/>
            </a:lvl6pPr>
            <a:lvl7pPr indent="-311150" lvl="6" marL="3200400" rtl="0">
              <a:spcBef>
                <a:spcPts val="1600"/>
              </a:spcBef>
              <a:spcAft>
                <a:spcPts val="0"/>
              </a:spcAft>
              <a:buSzPts val="1300"/>
              <a:buFont typeface="Nunito Light"/>
              <a:buChar char="●"/>
              <a:defRPr/>
            </a:lvl7pPr>
            <a:lvl8pPr indent="-311150" lvl="7" marL="3657600" rtl="0">
              <a:spcBef>
                <a:spcPts val="1600"/>
              </a:spcBef>
              <a:spcAft>
                <a:spcPts val="0"/>
              </a:spcAft>
              <a:buSzPts val="1300"/>
              <a:buFont typeface="Nunito Light"/>
              <a:buChar char="○"/>
              <a:defRPr/>
            </a:lvl8pPr>
            <a:lvl9pPr indent="-304800" lvl="8" marL="4114800" rtl="0">
              <a:spcBef>
                <a:spcPts val="1600"/>
              </a:spcBef>
              <a:spcAft>
                <a:spcPts val="1600"/>
              </a:spcAft>
              <a:buSzPts val="1200"/>
              <a:buFont typeface="Nunito Light"/>
              <a:buChar char="■"/>
              <a:defRPr/>
            </a:lvl9pPr>
          </a:lstStyle>
          <a:p/>
        </p:txBody>
      </p:sp>
      <p:sp>
        <p:nvSpPr>
          <p:cNvPr id="114" name="Google Shape;114;p21"/>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600"/>
            </a:lvl1pPr>
            <a:lvl2pPr lvl="1" rtl="0" algn="ctr">
              <a:spcBef>
                <a:spcPts val="0"/>
              </a:spcBef>
              <a:spcAft>
                <a:spcPts val="0"/>
              </a:spcAft>
              <a:buNone/>
              <a:defRPr sz="3600">
                <a:solidFill>
                  <a:schemeClr val="accent2"/>
                </a:solidFill>
              </a:defRPr>
            </a:lvl2pPr>
            <a:lvl3pPr lvl="2" rtl="0" algn="ctr">
              <a:spcBef>
                <a:spcPts val="0"/>
              </a:spcBef>
              <a:spcAft>
                <a:spcPts val="0"/>
              </a:spcAft>
              <a:buNone/>
              <a:defRPr sz="3600">
                <a:solidFill>
                  <a:schemeClr val="accent2"/>
                </a:solidFill>
              </a:defRPr>
            </a:lvl3pPr>
            <a:lvl4pPr lvl="3" rtl="0" algn="ctr">
              <a:spcBef>
                <a:spcPts val="0"/>
              </a:spcBef>
              <a:spcAft>
                <a:spcPts val="0"/>
              </a:spcAft>
              <a:buNone/>
              <a:defRPr sz="3600">
                <a:solidFill>
                  <a:schemeClr val="accent2"/>
                </a:solidFill>
              </a:defRPr>
            </a:lvl4pPr>
            <a:lvl5pPr lvl="4" rtl="0" algn="ctr">
              <a:spcBef>
                <a:spcPts val="0"/>
              </a:spcBef>
              <a:spcAft>
                <a:spcPts val="0"/>
              </a:spcAft>
              <a:buNone/>
              <a:defRPr sz="3600">
                <a:solidFill>
                  <a:schemeClr val="accent2"/>
                </a:solidFill>
              </a:defRPr>
            </a:lvl5pPr>
            <a:lvl6pPr lvl="5" rtl="0" algn="ctr">
              <a:spcBef>
                <a:spcPts val="0"/>
              </a:spcBef>
              <a:spcAft>
                <a:spcPts val="0"/>
              </a:spcAft>
              <a:buNone/>
              <a:defRPr sz="3600">
                <a:solidFill>
                  <a:schemeClr val="accent2"/>
                </a:solidFill>
              </a:defRPr>
            </a:lvl6pPr>
            <a:lvl7pPr lvl="6" rtl="0" algn="ctr">
              <a:spcBef>
                <a:spcPts val="0"/>
              </a:spcBef>
              <a:spcAft>
                <a:spcPts val="0"/>
              </a:spcAft>
              <a:buNone/>
              <a:defRPr sz="3600">
                <a:solidFill>
                  <a:schemeClr val="accent2"/>
                </a:solidFill>
              </a:defRPr>
            </a:lvl7pPr>
            <a:lvl8pPr lvl="7" rtl="0" algn="ctr">
              <a:spcBef>
                <a:spcPts val="0"/>
              </a:spcBef>
              <a:spcAft>
                <a:spcPts val="0"/>
              </a:spcAft>
              <a:buNone/>
              <a:defRPr sz="3600">
                <a:solidFill>
                  <a:schemeClr val="accent2"/>
                </a:solidFill>
              </a:defRPr>
            </a:lvl8pPr>
            <a:lvl9pPr lvl="8" rtl="0" algn="ctr">
              <a:spcBef>
                <a:spcPts val="0"/>
              </a:spcBef>
              <a:spcAft>
                <a:spcPts val="0"/>
              </a:spcAft>
              <a:buNone/>
              <a:defRPr sz="3600">
                <a:solidFill>
                  <a:schemeClr val="accent2"/>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
    <p:bg>
      <p:bgPr>
        <a:blipFill>
          <a:blip r:embed="rId2">
            <a:alphaModFix/>
          </a:blip>
          <a:stretch>
            <a:fillRect/>
          </a:stretch>
        </a:blip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625025" y="35533"/>
            <a:ext cx="4045200" cy="14823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72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7" name="Google Shape;117;p22"/>
          <p:cNvSpPr txBox="1"/>
          <p:nvPr>
            <p:ph idx="1" type="subTitle"/>
          </p:nvPr>
        </p:nvSpPr>
        <p:spPr>
          <a:xfrm>
            <a:off x="625025" y="1331190"/>
            <a:ext cx="3375300" cy="143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8" name="Google Shape;118;p22"/>
          <p:cNvSpPr txBox="1"/>
          <p:nvPr/>
        </p:nvSpPr>
        <p:spPr>
          <a:xfrm>
            <a:off x="621618" y="3589129"/>
            <a:ext cx="2418000" cy="93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000">
                <a:solidFill>
                  <a:schemeClr val="dk1"/>
                </a:solidFill>
                <a:latin typeface="Hind Vadodara Light"/>
                <a:ea typeface="Hind Vadodara Light"/>
                <a:cs typeface="Hind Vadodara Light"/>
                <a:sym typeface="Hind Vadodara Light"/>
              </a:rPr>
              <a:t>CREDITS: This presentation template was created by </a:t>
            </a:r>
            <a:r>
              <a:rPr lang="en" sz="1000">
                <a:solidFill>
                  <a:schemeClr val="dk1"/>
                </a:solidFill>
                <a:uFill>
                  <a:noFill/>
                </a:uFill>
                <a:latin typeface="Hind Vadodara Medium"/>
                <a:ea typeface="Hind Vadodara Medium"/>
                <a:cs typeface="Hind Vadodara Medium"/>
                <a:sym typeface="Hind Vadodara Medium"/>
                <a:hlinkClick r:id="rId3">
                  <a:extLst>
                    <a:ext uri="{A12FA001-AC4F-418D-AE19-62706E023703}">
                      <ahyp:hlinkClr val="tx"/>
                    </a:ext>
                  </a:extLst>
                </a:hlinkClick>
              </a:rPr>
              <a:t>Slidesgo</a:t>
            </a:r>
            <a:r>
              <a:rPr lang="en" sz="1000">
                <a:solidFill>
                  <a:schemeClr val="dk1"/>
                </a:solidFill>
                <a:latin typeface="Hind Vadodara Light"/>
                <a:ea typeface="Hind Vadodara Light"/>
                <a:cs typeface="Hind Vadodara Light"/>
                <a:sym typeface="Hind Vadodara Light"/>
              </a:rPr>
              <a:t>, including icons by </a:t>
            </a:r>
            <a:r>
              <a:rPr lang="en" sz="1000">
                <a:solidFill>
                  <a:schemeClr val="dk1"/>
                </a:solidFill>
                <a:uFill>
                  <a:noFill/>
                </a:uFill>
                <a:latin typeface="Hind Vadodara Medium"/>
                <a:ea typeface="Hind Vadodara Medium"/>
                <a:cs typeface="Hind Vadodara Medium"/>
                <a:sym typeface="Hind Vadodara Medium"/>
                <a:hlinkClick r:id="rId4">
                  <a:extLst>
                    <a:ext uri="{A12FA001-AC4F-418D-AE19-62706E023703}">
                      <ahyp:hlinkClr val="tx"/>
                    </a:ext>
                  </a:extLst>
                </a:hlinkClick>
              </a:rPr>
              <a:t>Flaticon</a:t>
            </a:r>
            <a:r>
              <a:rPr lang="en" sz="1000">
                <a:solidFill>
                  <a:schemeClr val="dk1"/>
                </a:solidFill>
                <a:latin typeface="Hind Vadodara Light"/>
                <a:ea typeface="Hind Vadodara Light"/>
                <a:cs typeface="Hind Vadodara Light"/>
                <a:sym typeface="Hind Vadodara Light"/>
              </a:rPr>
              <a:t>, and infographics &amp; images by </a:t>
            </a:r>
            <a:r>
              <a:rPr lang="en" sz="1000">
                <a:solidFill>
                  <a:schemeClr val="dk1"/>
                </a:solidFill>
                <a:uFill>
                  <a:noFill/>
                </a:uFill>
                <a:latin typeface="Hind Vadodara Medium"/>
                <a:ea typeface="Hind Vadodara Medium"/>
                <a:cs typeface="Hind Vadodara Medium"/>
                <a:sym typeface="Hind Vadodara Medium"/>
                <a:hlinkClick r:id="rId5">
                  <a:extLst>
                    <a:ext uri="{A12FA001-AC4F-418D-AE19-62706E023703}">
                      <ahyp:hlinkClr val="tx"/>
                    </a:ext>
                  </a:extLst>
                </a:hlinkClick>
              </a:rPr>
              <a:t>Freepik</a:t>
            </a:r>
            <a:endParaRPr>
              <a:solidFill>
                <a:schemeClr val="dk1"/>
              </a:solidFill>
              <a:latin typeface="Hind Vadodara Medium"/>
              <a:ea typeface="Hind Vadodara Medium"/>
              <a:cs typeface="Hind Vadodara Medium"/>
              <a:sym typeface="Hind Vadodara Medium"/>
            </a:endParaRPr>
          </a:p>
          <a:p>
            <a:pPr indent="0" lvl="0" marL="0" rtl="0" algn="l">
              <a:spcBef>
                <a:spcPts val="0"/>
              </a:spcBef>
              <a:spcAft>
                <a:spcPts val="0"/>
              </a:spcAft>
              <a:buNone/>
            </a:pPr>
            <a:r>
              <a:t/>
            </a:r>
            <a:endParaRPr>
              <a:solidFill>
                <a:schemeClr val="dk1"/>
              </a:solidFill>
              <a:latin typeface="Hind Vadodara Light"/>
              <a:ea typeface="Hind Vadodara Light"/>
              <a:cs typeface="Hind Vadodara Light"/>
              <a:sym typeface="Hind Vadodara Light"/>
            </a:endParaRPr>
          </a:p>
          <a:p>
            <a:pPr indent="0" lvl="0" marL="0" rtl="0" algn="l">
              <a:lnSpc>
                <a:spcPct val="115000"/>
              </a:lnSpc>
              <a:spcBef>
                <a:spcPts val="300"/>
              </a:spcBef>
              <a:spcAft>
                <a:spcPts val="0"/>
              </a:spcAft>
              <a:buNone/>
            </a:pPr>
            <a:r>
              <a:t/>
            </a:r>
            <a:endParaRPr sz="1000">
              <a:solidFill>
                <a:schemeClr val="dk1"/>
              </a:solidFill>
              <a:latin typeface="Hind Vadodara Light"/>
              <a:ea typeface="Hind Vadodara Light"/>
              <a:cs typeface="Hind Vadodara Light"/>
              <a:sym typeface="Hind Vadodara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1">
    <p:bg>
      <p:bgPr>
        <a:solidFill>
          <a:schemeClr val="lt2"/>
        </a:solidFill>
      </p:bgPr>
    </p:bg>
    <p:spTree>
      <p:nvGrpSpPr>
        <p:cNvPr id="119" name="Shape 11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0" name="Shape 12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
          <p:cNvSpPr txBox="1"/>
          <p:nvPr>
            <p:ph idx="1" type="body"/>
          </p:nvPr>
        </p:nvSpPr>
        <p:spPr>
          <a:xfrm>
            <a:off x="712480" y="1297750"/>
            <a:ext cx="3128100" cy="2908800"/>
          </a:xfrm>
          <a:prstGeom prst="rect">
            <a:avLst/>
          </a:prstGeom>
        </p:spPr>
        <p:txBody>
          <a:bodyPr anchorCtr="0" anchor="b" bIns="91425" lIns="91425" spcFirstLastPara="1" rIns="91425" wrap="square" tIns="91425">
            <a:noAutofit/>
          </a:bodyPr>
          <a:lstStyle>
            <a:lvl1pPr indent="-330200" lvl="0" marL="457200">
              <a:lnSpc>
                <a:spcPct val="100000"/>
              </a:lnSpc>
              <a:spcBef>
                <a:spcPts val="0"/>
              </a:spcBef>
              <a:spcAft>
                <a:spcPts val="0"/>
              </a:spcAft>
              <a:buSzPts val="1600"/>
              <a:buFont typeface="Nunito Light"/>
              <a:buChar char="●"/>
              <a:defRPr/>
            </a:lvl1pPr>
            <a:lvl2pPr indent="-330200" lvl="1" marL="914400">
              <a:spcBef>
                <a:spcPts val="1600"/>
              </a:spcBef>
              <a:spcAft>
                <a:spcPts val="0"/>
              </a:spcAft>
              <a:buSzPts val="1600"/>
              <a:buFont typeface="Nunito Light"/>
              <a:buChar char="○"/>
              <a:defRPr/>
            </a:lvl2pPr>
            <a:lvl3pPr indent="-323850" lvl="2" marL="1371600">
              <a:spcBef>
                <a:spcPts val="1600"/>
              </a:spcBef>
              <a:spcAft>
                <a:spcPts val="0"/>
              </a:spcAft>
              <a:buSzPts val="1500"/>
              <a:buFont typeface="Nunito Light"/>
              <a:buChar char="■"/>
              <a:defRPr/>
            </a:lvl3pPr>
            <a:lvl4pPr indent="-323850" lvl="3" marL="1828800">
              <a:spcBef>
                <a:spcPts val="1600"/>
              </a:spcBef>
              <a:spcAft>
                <a:spcPts val="0"/>
              </a:spcAft>
              <a:buSzPts val="1500"/>
              <a:buFont typeface="Nunito Light"/>
              <a:buChar char="●"/>
              <a:defRPr/>
            </a:lvl4pPr>
            <a:lvl5pPr indent="-304800" lvl="4" marL="2286000">
              <a:spcBef>
                <a:spcPts val="1600"/>
              </a:spcBef>
              <a:spcAft>
                <a:spcPts val="0"/>
              </a:spcAft>
              <a:buSzPts val="1200"/>
              <a:buFont typeface="Nunito Light"/>
              <a:buChar char="○"/>
              <a:defRPr/>
            </a:lvl5pPr>
            <a:lvl6pPr indent="-304800" lvl="5" marL="2743200">
              <a:spcBef>
                <a:spcPts val="1600"/>
              </a:spcBef>
              <a:spcAft>
                <a:spcPts val="0"/>
              </a:spcAft>
              <a:buSzPts val="1200"/>
              <a:buFont typeface="Nunito Light"/>
              <a:buChar char="■"/>
              <a:defRPr/>
            </a:lvl6pPr>
            <a:lvl7pPr indent="-311150" lvl="6" marL="3200400">
              <a:spcBef>
                <a:spcPts val="1600"/>
              </a:spcBef>
              <a:spcAft>
                <a:spcPts val="0"/>
              </a:spcAft>
              <a:buSzPts val="1300"/>
              <a:buFont typeface="Nunito Light"/>
              <a:buChar char="●"/>
              <a:defRPr/>
            </a:lvl7pPr>
            <a:lvl8pPr indent="-311150" lvl="7" marL="3657600">
              <a:spcBef>
                <a:spcPts val="1600"/>
              </a:spcBef>
              <a:spcAft>
                <a:spcPts val="0"/>
              </a:spcAft>
              <a:buSzPts val="1300"/>
              <a:buFont typeface="Nunito Light"/>
              <a:buChar char="○"/>
              <a:defRPr/>
            </a:lvl8pPr>
            <a:lvl9pPr indent="-304800" lvl="8" marL="4114800">
              <a:spcBef>
                <a:spcPts val="1600"/>
              </a:spcBef>
              <a:spcAft>
                <a:spcPts val="1600"/>
              </a:spcAft>
              <a:buSzPts val="1200"/>
              <a:buFont typeface="Nunito Light"/>
              <a:buChar char="■"/>
              <a:defRPr/>
            </a:lvl9pPr>
          </a:lstStyle>
          <a:p/>
        </p:txBody>
      </p:sp>
      <p:sp>
        <p:nvSpPr>
          <p:cNvPr id="17" name="Google Shape;17;p4"/>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600"/>
            </a:lvl1pPr>
            <a:lvl2pPr lvl="1" rtl="0" algn="ctr">
              <a:spcBef>
                <a:spcPts val="0"/>
              </a:spcBef>
              <a:spcAft>
                <a:spcPts val="0"/>
              </a:spcAft>
              <a:buNone/>
              <a:defRPr sz="3600">
                <a:solidFill>
                  <a:schemeClr val="accent2"/>
                </a:solidFill>
              </a:defRPr>
            </a:lvl2pPr>
            <a:lvl3pPr lvl="2" rtl="0" algn="ctr">
              <a:spcBef>
                <a:spcPts val="0"/>
              </a:spcBef>
              <a:spcAft>
                <a:spcPts val="0"/>
              </a:spcAft>
              <a:buNone/>
              <a:defRPr sz="3600">
                <a:solidFill>
                  <a:schemeClr val="accent2"/>
                </a:solidFill>
              </a:defRPr>
            </a:lvl3pPr>
            <a:lvl4pPr lvl="3" rtl="0" algn="ctr">
              <a:spcBef>
                <a:spcPts val="0"/>
              </a:spcBef>
              <a:spcAft>
                <a:spcPts val="0"/>
              </a:spcAft>
              <a:buNone/>
              <a:defRPr sz="3600">
                <a:solidFill>
                  <a:schemeClr val="accent2"/>
                </a:solidFill>
              </a:defRPr>
            </a:lvl4pPr>
            <a:lvl5pPr lvl="4" rtl="0" algn="ctr">
              <a:spcBef>
                <a:spcPts val="0"/>
              </a:spcBef>
              <a:spcAft>
                <a:spcPts val="0"/>
              </a:spcAft>
              <a:buNone/>
              <a:defRPr sz="3600">
                <a:solidFill>
                  <a:schemeClr val="accent2"/>
                </a:solidFill>
              </a:defRPr>
            </a:lvl5pPr>
            <a:lvl6pPr lvl="5" rtl="0" algn="ctr">
              <a:spcBef>
                <a:spcPts val="0"/>
              </a:spcBef>
              <a:spcAft>
                <a:spcPts val="0"/>
              </a:spcAft>
              <a:buNone/>
              <a:defRPr sz="3600">
                <a:solidFill>
                  <a:schemeClr val="accent2"/>
                </a:solidFill>
              </a:defRPr>
            </a:lvl6pPr>
            <a:lvl7pPr lvl="6" rtl="0" algn="ctr">
              <a:spcBef>
                <a:spcPts val="0"/>
              </a:spcBef>
              <a:spcAft>
                <a:spcPts val="0"/>
              </a:spcAft>
              <a:buNone/>
              <a:defRPr sz="3600">
                <a:solidFill>
                  <a:schemeClr val="accent2"/>
                </a:solidFill>
              </a:defRPr>
            </a:lvl7pPr>
            <a:lvl8pPr lvl="7" rtl="0" algn="ctr">
              <a:spcBef>
                <a:spcPts val="0"/>
              </a:spcBef>
              <a:spcAft>
                <a:spcPts val="0"/>
              </a:spcAft>
              <a:buNone/>
              <a:defRPr sz="3600">
                <a:solidFill>
                  <a:schemeClr val="accent2"/>
                </a:solidFill>
              </a:defRPr>
            </a:lvl8pPr>
            <a:lvl9pPr lvl="8" rtl="0" algn="ctr">
              <a:spcBef>
                <a:spcPts val="0"/>
              </a:spcBef>
              <a:spcAft>
                <a:spcPts val="0"/>
              </a:spcAft>
              <a:buNone/>
              <a:defRPr sz="3600">
                <a:solidFill>
                  <a:schemeClr val="accent2"/>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5"/>
          <p:cNvSpPr txBox="1"/>
          <p:nvPr>
            <p:ph type="ctrTitle"/>
          </p:nvPr>
        </p:nvSpPr>
        <p:spPr>
          <a:xfrm flipH="1">
            <a:off x="5408076" y="1087185"/>
            <a:ext cx="22500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solidFill>
                  <a:schemeClr val="accent1"/>
                </a:solidFill>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0" name="Google Shape;20;p5"/>
          <p:cNvSpPr txBox="1"/>
          <p:nvPr>
            <p:ph idx="1" type="subTitle"/>
          </p:nvPr>
        </p:nvSpPr>
        <p:spPr>
          <a:xfrm flipH="1">
            <a:off x="1483662" y="4161895"/>
            <a:ext cx="2250000" cy="61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0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 name="Google Shape;21;p5"/>
          <p:cNvSpPr txBox="1"/>
          <p:nvPr>
            <p:ph idx="2" type="ctrTitle"/>
          </p:nvPr>
        </p:nvSpPr>
        <p:spPr>
          <a:xfrm flipH="1">
            <a:off x="1505901" y="3702014"/>
            <a:ext cx="2205600" cy="629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solidFill>
                  <a:schemeClr val="accent1"/>
                </a:solidFill>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2" name="Google Shape;22;p5"/>
          <p:cNvSpPr txBox="1"/>
          <p:nvPr>
            <p:ph idx="3" type="subTitle"/>
          </p:nvPr>
        </p:nvSpPr>
        <p:spPr>
          <a:xfrm flipH="1">
            <a:off x="5408076" y="1497548"/>
            <a:ext cx="2250000" cy="61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0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 name="Google Shape;23;p5"/>
          <p:cNvSpPr txBox="1"/>
          <p:nvPr>
            <p:ph idx="4" type="title"/>
          </p:nvPr>
        </p:nvSpPr>
        <p:spPr>
          <a:xfrm>
            <a:off x="2421000" y="283608"/>
            <a:ext cx="4302000" cy="630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600"/>
            </a:lvl1pPr>
            <a:lvl2pPr lvl="1" rtl="0" algn="ctr">
              <a:spcBef>
                <a:spcPts val="0"/>
              </a:spcBef>
              <a:spcAft>
                <a:spcPts val="0"/>
              </a:spcAft>
              <a:buNone/>
              <a:defRPr sz="3600">
                <a:solidFill>
                  <a:schemeClr val="accent2"/>
                </a:solidFill>
              </a:defRPr>
            </a:lvl2pPr>
            <a:lvl3pPr lvl="2" rtl="0" algn="ctr">
              <a:spcBef>
                <a:spcPts val="0"/>
              </a:spcBef>
              <a:spcAft>
                <a:spcPts val="0"/>
              </a:spcAft>
              <a:buNone/>
              <a:defRPr sz="3600">
                <a:solidFill>
                  <a:schemeClr val="accent2"/>
                </a:solidFill>
              </a:defRPr>
            </a:lvl3pPr>
            <a:lvl4pPr lvl="3" rtl="0" algn="ctr">
              <a:spcBef>
                <a:spcPts val="0"/>
              </a:spcBef>
              <a:spcAft>
                <a:spcPts val="0"/>
              </a:spcAft>
              <a:buNone/>
              <a:defRPr sz="3600">
                <a:solidFill>
                  <a:schemeClr val="accent2"/>
                </a:solidFill>
              </a:defRPr>
            </a:lvl4pPr>
            <a:lvl5pPr lvl="4" rtl="0" algn="ctr">
              <a:spcBef>
                <a:spcPts val="0"/>
              </a:spcBef>
              <a:spcAft>
                <a:spcPts val="0"/>
              </a:spcAft>
              <a:buNone/>
              <a:defRPr sz="3600">
                <a:solidFill>
                  <a:schemeClr val="accent2"/>
                </a:solidFill>
              </a:defRPr>
            </a:lvl5pPr>
            <a:lvl6pPr lvl="5" rtl="0" algn="ctr">
              <a:spcBef>
                <a:spcPts val="0"/>
              </a:spcBef>
              <a:spcAft>
                <a:spcPts val="0"/>
              </a:spcAft>
              <a:buNone/>
              <a:defRPr sz="3600">
                <a:solidFill>
                  <a:schemeClr val="accent2"/>
                </a:solidFill>
              </a:defRPr>
            </a:lvl6pPr>
            <a:lvl7pPr lvl="6" rtl="0" algn="ctr">
              <a:spcBef>
                <a:spcPts val="0"/>
              </a:spcBef>
              <a:spcAft>
                <a:spcPts val="0"/>
              </a:spcAft>
              <a:buNone/>
              <a:defRPr sz="3600">
                <a:solidFill>
                  <a:schemeClr val="accent2"/>
                </a:solidFill>
              </a:defRPr>
            </a:lvl7pPr>
            <a:lvl8pPr lvl="7" rtl="0" algn="ctr">
              <a:spcBef>
                <a:spcPts val="0"/>
              </a:spcBef>
              <a:spcAft>
                <a:spcPts val="0"/>
              </a:spcAft>
              <a:buNone/>
              <a:defRPr sz="3600">
                <a:solidFill>
                  <a:schemeClr val="accent2"/>
                </a:solidFill>
              </a:defRPr>
            </a:lvl8pPr>
            <a:lvl9pPr lvl="8" rtl="0" algn="ctr">
              <a:spcBef>
                <a:spcPts val="0"/>
              </a:spcBef>
              <a:spcAft>
                <a:spcPts val="0"/>
              </a:spcAft>
              <a:buNone/>
              <a:defRPr sz="3600">
                <a:solidFill>
                  <a:schemeClr val="accent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6"/>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600"/>
            </a:lvl1pPr>
            <a:lvl2pPr lvl="1" rtl="0" algn="ctr">
              <a:spcBef>
                <a:spcPts val="0"/>
              </a:spcBef>
              <a:spcAft>
                <a:spcPts val="0"/>
              </a:spcAft>
              <a:buNone/>
              <a:defRPr sz="3600">
                <a:solidFill>
                  <a:schemeClr val="accent2"/>
                </a:solidFill>
              </a:defRPr>
            </a:lvl2pPr>
            <a:lvl3pPr lvl="2" rtl="0" algn="ctr">
              <a:spcBef>
                <a:spcPts val="0"/>
              </a:spcBef>
              <a:spcAft>
                <a:spcPts val="0"/>
              </a:spcAft>
              <a:buNone/>
              <a:defRPr sz="3600">
                <a:solidFill>
                  <a:schemeClr val="accent2"/>
                </a:solidFill>
              </a:defRPr>
            </a:lvl3pPr>
            <a:lvl4pPr lvl="3" rtl="0" algn="ctr">
              <a:spcBef>
                <a:spcPts val="0"/>
              </a:spcBef>
              <a:spcAft>
                <a:spcPts val="0"/>
              </a:spcAft>
              <a:buNone/>
              <a:defRPr sz="3600">
                <a:solidFill>
                  <a:schemeClr val="accent2"/>
                </a:solidFill>
              </a:defRPr>
            </a:lvl4pPr>
            <a:lvl5pPr lvl="4" rtl="0" algn="ctr">
              <a:spcBef>
                <a:spcPts val="0"/>
              </a:spcBef>
              <a:spcAft>
                <a:spcPts val="0"/>
              </a:spcAft>
              <a:buNone/>
              <a:defRPr sz="3600">
                <a:solidFill>
                  <a:schemeClr val="accent2"/>
                </a:solidFill>
              </a:defRPr>
            </a:lvl5pPr>
            <a:lvl6pPr lvl="5" rtl="0" algn="ctr">
              <a:spcBef>
                <a:spcPts val="0"/>
              </a:spcBef>
              <a:spcAft>
                <a:spcPts val="0"/>
              </a:spcAft>
              <a:buNone/>
              <a:defRPr sz="3600">
                <a:solidFill>
                  <a:schemeClr val="accent2"/>
                </a:solidFill>
              </a:defRPr>
            </a:lvl6pPr>
            <a:lvl7pPr lvl="6" rtl="0" algn="ctr">
              <a:spcBef>
                <a:spcPts val="0"/>
              </a:spcBef>
              <a:spcAft>
                <a:spcPts val="0"/>
              </a:spcAft>
              <a:buNone/>
              <a:defRPr sz="3600">
                <a:solidFill>
                  <a:schemeClr val="accent2"/>
                </a:solidFill>
              </a:defRPr>
            </a:lvl7pPr>
            <a:lvl8pPr lvl="7" rtl="0" algn="ctr">
              <a:spcBef>
                <a:spcPts val="0"/>
              </a:spcBef>
              <a:spcAft>
                <a:spcPts val="0"/>
              </a:spcAft>
              <a:buNone/>
              <a:defRPr sz="3600">
                <a:solidFill>
                  <a:schemeClr val="accent2"/>
                </a:solidFill>
              </a:defRPr>
            </a:lvl8pPr>
            <a:lvl9pPr lvl="8" rtl="0" algn="ctr">
              <a:spcBef>
                <a:spcPts val="0"/>
              </a:spcBef>
              <a:spcAft>
                <a:spcPts val="0"/>
              </a:spcAft>
              <a:buNone/>
              <a:defRPr sz="3600">
                <a:solidFill>
                  <a:schemeClr val="accent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7"/>
          <p:cNvSpPr txBox="1"/>
          <p:nvPr>
            <p:ph idx="1" type="subTitle"/>
          </p:nvPr>
        </p:nvSpPr>
        <p:spPr>
          <a:xfrm flipH="1">
            <a:off x="546575" y="2518225"/>
            <a:ext cx="8050800" cy="188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434343"/>
              </a:buClr>
              <a:buSzPts val="1200"/>
              <a:buFont typeface="Raleway"/>
              <a:buAutoNum type="arabicPeriod"/>
              <a:defRPr sz="1200"/>
            </a:lvl1pPr>
            <a:lvl2pPr lvl="1" rtl="0" algn="ctr">
              <a:lnSpc>
                <a:spcPct val="100000"/>
              </a:lnSpc>
              <a:spcBef>
                <a:spcPts val="0"/>
              </a:spcBef>
              <a:spcAft>
                <a:spcPts val="0"/>
              </a:spcAft>
              <a:buClr>
                <a:srgbClr val="434343"/>
              </a:buClr>
              <a:buSzPts val="1200"/>
              <a:buFont typeface="Roboto Condensed Light"/>
              <a:buAutoNum type="alphaLcPeriod"/>
              <a:defRPr sz="1200"/>
            </a:lvl2pPr>
            <a:lvl3pPr lvl="2" rtl="0" algn="ctr">
              <a:lnSpc>
                <a:spcPct val="100000"/>
              </a:lnSpc>
              <a:spcBef>
                <a:spcPts val="0"/>
              </a:spcBef>
              <a:spcAft>
                <a:spcPts val="0"/>
              </a:spcAft>
              <a:buClr>
                <a:srgbClr val="434343"/>
              </a:buClr>
              <a:buSzPts val="1200"/>
              <a:buFont typeface="Roboto Condensed Light"/>
              <a:buAutoNum type="romanLcPeriod"/>
              <a:defRPr sz="1200"/>
            </a:lvl3pPr>
            <a:lvl4pPr lvl="3" rtl="0" algn="ctr">
              <a:lnSpc>
                <a:spcPct val="100000"/>
              </a:lnSpc>
              <a:spcBef>
                <a:spcPts val="0"/>
              </a:spcBef>
              <a:spcAft>
                <a:spcPts val="0"/>
              </a:spcAft>
              <a:buClr>
                <a:srgbClr val="434343"/>
              </a:buClr>
              <a:buSzPts val="1200"/>
              <a:buFont typeface="Roboto Condensed Light"/>
              <a:buAutoNum type="arabicPeriod"/>
              <a:defRPr sz="1200"/>
            </a:lvl4pPr>
            <a:lvl5pPr lvl="4" rtl="0" algn="ctr">
              <a:lnSpc>
                <a:spcPct val="100000"/>
              </a:lnSpc>
              <a:spcBef>
                <a:spcPts val="0"/>
              </a:spcBef>
              <a:spcAft>
                <a:spcPts val="0"/>
              </a:spcAft>
              <a:buClr>
                <a:srgbClr val="434343"/>
              </a:buClr>
              <a:buSzPts val="1200"/>
              <a:buFont typeface="Roboto Condensed Light"/>
              <a:buAutoNum type="alphaLcPeriod"/>
              <a:defRPr sz="1200"/>
            </a:lvl5pPr>
            <a:lvl6pPr lvl="5" rtl="0" algn="ctr">
              <a:lnSpc>
                <a:spcPct val="100000"/>
              </a:lnSpc>
              <a:spcBef>
                <a:spcPts val="0"/>
              </a:spcBef>
              <a:spcAft>
                <a:spcPts val="0"/>
              </a:spcAft>
              <a:buClr>
                <a:srgbClr val="434343"/>
              </a:buClr>
              <a:buSzPts val="1200"/>
              <a:buFont typeface="Roboto Condensed Light"/>
              <a:buAutoNum type="romanLcPeriod"/>
              <a:defRPr sz="1200"/>
            </a:lvl6pPr>
            <a:lvl7pPr lvl="6" rtl="0" algn="ctr">
              <a:lnSpc>
                <a:spcPct val="100000"/>
              </a:lnSpc>
              <a:spcBef>
                <a:spcPts val="0"/>
              </a:spcBef>
              <a:spcAft>
                <a:spcPts val="0"/>
              </a:spcAft>
              <a:buClr>
                <a:srgbClr val="434343"/>
              </a:buClr>
              <a:buSzPts val="1200"/>
              <a:buFont typeface="Roboto Condensed Light"/>
              <a:buAutoNum type="arabicPeriod"/>
              <a:defRPr sz="1200"/>
            </a:lvl7pPr>
            <a:lvl8pPr lvl="7" rtl="0" algn="ctr">
              <a:lnSpc>
                <a:spcPct val="100000"/>
              </a:lnSpc>
              <a:spcBef>
                <a:spcPts val="0"/>
              </a:spcBef>
              <a:spcAft>
                <a:spcPts val="0"/>
              </a:spcAft>
              <a:buClr>
                <a:srgbClr val="434343"/>
              </a:buClr>
              <a:buSzPts val="1200"/>
              <a:buFont typeface="Roboto Condensed Light"/>
              <a:buAutoNum type="alphaLcPeriod"/>
              <a:defRPr sz="1200"/>
            </a:lvl8pPr>
            <a:lvl9pPr lvl="8" rtl="0" algn="ctr">
              <a:lnSpc>
                <a:spcPct val="100000"/>
              </a:lnSpc>
              <a:spcBef>
                <a:spcPts val="0"/>
              </a:spcBef>
              <a:spcAft>
                <a:spcPts val="0"/>
              </a:spcAft>
              <a:buClr>
                <a:srgbClr val="434343"/>
              </a:buClr>
              <a:buSzPts val="1200"/>
              <a:buFont typeface="Roboto Condensed Light"/>
              <a:buAutoNum type="romanLcPeriod"/>
              <a:defRPr sz="1200"/>
            </a:lvl9pPr>
          </a:lstStyle>
          <a:p/>
        </p:txBody>
      </p:sp>
      <p:sp>
        <p:nvSpPr>
          <p:cNvPr id="28" name="Google Shape;28;p7"/>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600"/>
            </a:lvl1pPr>
            <a:lvl2pPr lvl="1" rtl="0" algn="ctr">
              <a:spcBef>
                <a:spcPts val="0"/>
              </a:spcBef>
              <a:spcAft>
                <a:spcPts val="0"/>
              </a:spcAft>
              <a:buNone/>
              <a:defRPr sz="3600">
                <a:solidFill>
                  <a:schemeClr val="accent2"/>
                </a:solidFill>
              </a:defRPr>
            </a:lvl2pPr>
            <a:lvl3pPr lvl="2" rtl="0" algn="ctr">
              <a:spcBef>
                <a:spcPts val="0"/>
              </a:spcBef>
              <a:spcAft>
                <a:spcPts val="0"/>
              </a:spcAft>
              <a:buNone/>
              <a:defRPr sz="3600">
                <a:solidFill>
                  <a:schemeClr val="accent2"/>
                </a:solidFill>
              </a:defRPr>
            </a:lvl3pPr>
            <a:lvl4pPr lvl="3" rtl="0" algn="ctr">
              <a:spcBef>
                <a:spcPts val="0"/>
              </a:spcBef>
              <a:spcAft>
                <a:spcPts val="0"/>
              </a:spcAft>
              <a:buNone/>
              <a:defRPr sz="3600">
                <a:solidFill>
                  <a:schemeClr val="accent2"/>
                </a:solidFill>
              </a:defRPr>
            </a:lvl4pPr>
            <a:lvl5pPr lvl="4" rtl="0" algn="ctr">
              <a:spcBef>
                <a:spcPts val="0"/>
              </a:spcBef>
              <a:spcAft>
                <a:spcPts val="0"/>
              </a:spcAft>
              <a:buNone/>
              <a:defRPr sz="3600">
                <a:solidFill>
                  <a:schemeClr val="accent2"/>
                </a:solidFill>
              </a:defRPr>
            </a:lvl5pPr>
            <a:lvl6pPr lvl="5" rtl="0" algn="ctr">
              <a:spcBef>
                <a:spcPts val="0"/>
              </a:spcBef>
              <a:spcAft>
                <a:spcPts val="0"/>
              </a:spcAft>
              <a:buNone/>
              <a:defRPr sz="3600">
                <a:solidFill>
                  <a:schemeClr val="accent2"/>
                </a:solidFill>
              </a:defRPr>
            </a:lvl6pPr>
            <a:lvl7pPr lvl="6" rtl="0" algn="ctr">
              <a:spcBef>
                <a:spcPts val="0"/>
              </a:spcBef>
              <a:spcAft>
                <a:spcPts val="0"/>
              </a:spcAft>
              <a:buNone/>
              <a:defRPr sz="3600">
                <a:solidFill>
                  <a:schemeClr val="accent2"/>
                </a:solidFill>
              </a:defRPr>
            </a:lvl7pPr>
            <a:lvl8pPr lvl="7" rtl="0" algn="ctr">
              <a:spcBef>
                <a:spcPts val="0"/>
              </a:spcBef>
              <a:spcAft>
                <a:spcPts val="0"/>
              </a:spcAft>
              <a:buNone/>
              <a:defRPr sz="3600">
                <a:solidFill>
                  <a:schemeClr val="accent2"/>
                </a:solidFill>
              </a:defRPr>
            </a:lvl8pPr>
            <a:lvl9pPr lvl="8" rtl="0" algn="ctr">
              <a:spcBef>
                <a:spcPts val="0"/>
              </a:spcBef>
              <a:spcAft>
                <a:spcPts val="0"/>
              </a:spcAft>
              <a:buNone/>
              <a:defRPr sz="3600">
                <a:solidFill>
                  <a:schemeClr val="accent2"/>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8"/>
          <p:cNvSpPr txBox="1"/>
          <p:nvPr>
            <p:ph type="title"/>
          </p:nvPr>
        </p:nvSpPr>
        <p:spPr>
          <a:xfrm>
            <a:off x="2208600" y="1016100"/>
            <a:ext cx="4726800" cy="3111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5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9"/>
          <p:cNvSpPr txBox="1"/>
          <p:nvPr>
            <p:ph type="title"/>
          </p:nvPr>
        </p:nvSpPr>
        <p:spPr>
          <a:xfrm>
            <a:off x="625025" y="35533"/>
            <a:ext cx="4045200" cy="14823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7200">
                <a:solidFill>
                  <a:schemeClr val="accen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3" name="Google Shape;33;p9"/>
          <p:cNvSpPr txBox="1"/>
          <p:nvPr>
            <p:ph idx="1" type="subTitle"/>
          </p:nvPr>
        </p:nvSpPr>
        <p:spPr>
          <a:xfrm>
            <a:off x="625025" y="1331190"/>
            <a:ext cx="3375300" cy="1431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10"/>
          <p:cNvSpPr txBox="1"/>
          <p:nvPr>
            <p:ph type="ctrTitle"/>
          </p:nvPr>
        </p:nvSpPr>
        <p:spPr>
          <a:xfrm flipH="1">
            <a:off x="616848" y="1589117"/>
            <a:ext cx="3301800" cy="1325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000">
                <a:solidFill>
                  <a:schemeClr val="accent1"/>
                </a:solidFill>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36" name="Google Shape;36;p10"/>
          <p:cNvSpPr txBox="1"/>
          <p:nvPr>
            <p:ph idx="1" type="subTitle"/>
          </p:nvPr>
        </p:nvSpPr>
        <p:spPr>
          <a:xfrm flipH="1">
            <a:off x="616948" y="2831770"/>
            <a:ext cx="23313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1pPr>
            <a:lvl2pPr lvl="1">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2pPr>
            <a:lvl3pPr lvl="2">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3pPr>
            <a:lvl4pPr lvl="3">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4pPr>
            <a:lvl5pPr lvl="4">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5pPr>
            <a:lvl6pPr lvl="5">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6pPr>
            <a:lvl7pPr lvl="6">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7pPr>
            <a:lvl8pPr lvl="7">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8pPr>
            <a:lvl9pPr lvl="8">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Hind Vadodara Light"/>
              <a:buChar char="●"/>
              <a:defRPr sz="1800">
                <a:solidFill>
                  <a:schemeClr val="dk1"/>
                </a:solidFill>
                <a:latin typeface="Hind Vadodara Light"/>
                <a:ea typeface="Hind Vadodara Light"/>
                <a:cs typeface="Hind Vadodara Light"/>
                <a:sym typeface="Hind Vadodara Light"/>
              </a:defRPr>
            </a:lvl1pPr>
            <a:lvl2pPr indent="-317500" lvl="1" marL="914400">
              <a:lnSpc>
                <a:spcPct val="115000"/>
              </a:lnSpc>
              <a:spcBef>
                <a:spcPts val="1600"/>
              </a:spcBef>
              <a:spcAft>
                <a:spcPts val="0"/>
              </a:spcAft>
              <a:buClr>
                <a:schemeClr val="dk1"/>
              </a:buClr>
              <a:buSzPts val="1400"/>
              <a:buFont typeface="Hind Vadodara Light"/>
              <a:buChar char="○"/>
              <a:defRPr>
                <a:solidFill>
                  <a:schemeClr val="dk1"/>
                </a:solidFill>
                <a:latin typeface="Hind Vadodara Light"/>
                <a:ea typeface="Hind Vadodara Light"/>
                <a:cs typeface="Hind Vadodara Light"/>
                <a:sym typeface="Hind Vadodara Light"/>
              </a:defRPr>
            </a:lvl2pPr>
            <a:lvl3pPr indent="-304800" lvl="2" marL="13716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3pPr>
            <a:lvl4pPr indent="-304800" lvl="3" marL="1828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4pPr>
            <a:lvl5pPr indent="-304800" lvl="4" marL="22860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5pPr>
            <a:lvl6pPr indent="-304800" lvl="5" marL="27432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6pPr>
            <a:lvl7pPr indent="-304800" lvl="6" marL="32004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7pPr>
            <a:lvl8pPr indent="-304800" lvl="7" marL="36576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8pPr>
            <a:lvl9pPr indent="-304800" lvl="8" marL="4114800">
              <a:lnSpc>
                <a:spcPct val="115000"/>
              </a:lnSpc>
              <a:spcBef>
                <a:spcPts val="1600"/>
              </a:spcBef>
              <a:spcAft>
                <a:spcPts val="160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1.png"/><Relationship Id="rId4" Type="http://schemas.openxmlformats.org/officeDocument/2006/relationships/image" Target="../media/image36.png"/><Relationship Id="rId5" Type="http://schemas.openxmlformats.org/officeDocument/2006/relationships/image" Target="../media/image35.png"/><Relationship Id="rId6" Type="http://schemas.openxmlformats.org/officeDocument/2006/relationships/image" Target="../media/image3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4.png"/><Relationship Id="rId4" Type="http://schemas.openxmlformats.org/officeDocument/2006/relationships/image" Target="../media/image41.png"/><Relationship Id="rId5"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3.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43.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8.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9.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ctrTitle"/>
          </p:nvPr>
        </p:nvSpPr>
        <p:spPr>
          <a:xfrm>
            <a:off x="2481725" y="1331450"/>
            <a:ext cx="4180500" cy="174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AIML CA1</a:t>
            </a:r>
            <a:endParaRPr/>
          </a:p>
          <a:p>
            <a:pPr indent="0" lvl="0" marL="0" rtl="0" algn="ctr">
              <a:spcBef>
                <a:spcPts val="0"/>
              </a:spcBef>
              <a:spcAft>
                <a:spcPts val="0"/>
              </a:spcAft>
              <a:buNone/>
            </a:pPr>
            <a:r>
              <a:rPr lang="en"/>
              <a:t>Classification</a:t>
            </a:r>
            <a:endParaRPr/>
          </a:p>
        </p:txBody>
      </p:sp>
      <p:sp>
        <p:nvSpPr>
          <p:cNvPr id="126" name="Google Shape;126;p25"/>
          <p:cNvSpPr txBox="1"/>
          <p:nvPr>
            <p:ph idx="1" type="subTitle"/>
          </p:nvPr>
        </p:nvSpPr>
        <p:spPr>
          <a:xfrm>
            <a:off x="3335000" y="3257549"/>
            <a:ext cx="2473800" cy="80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Name: Lim Yu Yang Ian</a:t>
            </a:r>
            <a:endParaRPr/>
          </a:p>
          <a:p>
            <a:pPr indent="0" lvl="0" marL="0" rtl="0" algn="ctr">
              <a:spcBef>
                <a:spcPts val="0"/>
              </a:spcBef>
              <a:spcAft>
                <a:spcPts val="0"/>
              </a:spcAft>
              <a:buNone/>
            </a:pPr>
            <a:r>
              <a:rPr lang="en"/>
              <a:t>Admin No: 2201874</a:t>
            </a:r>
            <a:endParaRPr/>
          </a:p>
          <a:p>
            <a:pPr indent="0" lvl="0" marL="0" rtl="0" algn="ctr">
              <a:spcBef>
                <a:spcPts val="0"/>
              </a:spcBef>
              <a:spcAft>
                <a:spcPts val="0"/>
              </a:spcAft>
              <a:buNone/>
            </a:pPr>
            <a:r>
              <a:rPr lang="en"/>
              <a:t>Class: DAAA/FT/2A/02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Selection</a:t>
            </a:r>
            <a:endParaRPr/>
          </a:p>
        </p:txBody>
      </p:sp>
      <p:sp>
        <p:nvSpPr>
          <p:cNvPr id="206" name="Google Shape;206;p34"/>
          <p:cNvSpPr txBox="1"/>
          <p:nvPr/>
        </p:nvSpPr>
        <p:spPr>
          <a:xfrm>
            <a:off x="988950" y="1073300"/>
            <a:ext cx="716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ind Vadodara Light"/>
                <a:ea typeface="Hind Vadodara Light"/>
                <a:cs typeface="Hind Vadodara Light"/>
                <a:sym typeface="Hind Vadodara Light"/>
              </a:rPr>
              <a:t>After running all my models, using the cross_validate function, I get the values below.</a:t>
            </a:r>
            <a:endParaRPr>
              <a:latin typeface="Hind Vadodara Light"/>
              <a:ea typeface="Hind Vadodara Light"/>
              <a:cs typeface="Hind Vadodara Light"/>
              <a:sym typeface="Hind Vadodara Light"/>
            </a:endParaRPr>
          </a:p>
          <a:p>
            <a:pPr indent="0" lvl="0" marL="0" rtl="0" algn="ctr">
              <a:spcBef>
                <a:spcPts val="0"/>
              </a:spcBef>
              <a:spcAft>
                <a:spcPts val="0"/>
              </a:spcAft>
              <a:buNone/>
            </a:pPr>
            <a:r>
              <a:rPr lang="en">
                <a:latin typeface="Hind Vadodara Light"/>
                <a:ea typeface="Hind Vadodara Light"/>
                <a:cs typeface="Hind Vadodara Light"/>
                <a:sym typeface="Hind Vadodara Light"/>
              </a:rPr>
              <a:t>I will be using F1 as my scoring metric. This is as it takes both recall and precision into account.</a:t>
            </a:r>
            <a:endParaRPr>
              <a:latin typeface="Hind Vadodara Light"/>
              <a:ea typeface="Hind Vadodara Light"/>
              <a:cs typeface="Hind Vadodara Light"/>
              <a:sym typeface="Hind Vadodara Light"/>
            </a:endParaRPr>
          </a:p>
        </p:txBody>
      </p:sp>
      <p:sp>
        <p:nvSpPr>
          <p:cNvPr id="207" name="Google Shape;207;p34"/>
          <p:cNvSpPr txBox="1"/>
          <p:nvPr/>
        </p:nvSpPr>
        <p:spPr>
          <a:xfrm>
            <a:off x="805425" y="4128000"/>
            <a:ext cx="753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ind Vadodara Light"/>
                <a:ea typeface="Hind Vadodara Light"/>
                <a:cs typeface="Hind Vadodara Light"/>
                <a:sym typeface="Hind Vadodara Light"/>
              </a:rPr>
              <a:t>Based on F1 score alone, we can see that Gradient Boosting, Decision Tree, and Random Forest have the highest F1 scores.</a:t>
            </a:r>
            <a:endParaRPr>
              <a:latin typeface="Hind Vadodara Light"/>
              <a:ea typeface="Hind Vadodara Light"/>
              <a:cs typeface="Hind Vadodara Light"/>
              <a:sym typeface="Hind Vadodara Light"/>
            </a:endParaRPr>
          </a:p>
        </p:txBody>
      </p:sp>
      <p:pic>
        <p:nvPicPr>
          <p:cNvPr id="208" name="Google Shape;208;p34"/>
          <p:cNvPicPr preferRelativeResize="0"/>
          <p:nvPr/>
        </p:nvPicPr>
        <p:blipFill>
          <a:blip r:embed="rId3">
            <a:alphaModFix/>
          </a:blip>
          <a:stretch>
            <a:fillRect/>
          </a:stretch>
        </p:blipFill>
        <p:spPr>
          <a:xfrm>
            <a:off x="356938" y="1775250"/>
            <a:ext cx="8430126" cy="2134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Learning Curves</a:t>
            </a:r>
            <a:endParaRPr/>
          </a:p>
        </p:txBody>
      </p:sp>
      <p:sp>
        <p:nvSpPr>
          <p:cNvPr id="214" name="Google Shape;214;p35"/>
          <p:cNvSpPr txBox="1"/>
          <p:nvPr/>
        </p:nvSpPr>
        <p:spPr>
          <a:xfrm>
            <a:off x="1253100" y="949425"/>
            <a:ext cx="6637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ind Vadodara Light"/>
                <a:ea typeface="Hind Vadodara Light"/>
                <a:cs typeface="Hind Vadodara Light"/>
                <a:sym typeface="Hind Vadodara Light"/>
              </a:rPr>
              <a:t>Using the learning curves function, I plotted these graphs. These help me to narrow down the models I should select.</a:t>
            </a:r>
            <a:endParaRPr>
              <a:latin typeface="Hind Vadodara Light"/>
              <a:ea typeface="Hind Vadodara Light"/>
              <a:cs typeface="Hind Vadodara Light"/>
              <a:sym typeface="Hind Vadodara Light"/>
            </a:endParaRPr>
          </a:p>
          <a:p>
            <a:pPr indent="0" lvl="0" marL="0" rtl="0" algn="ctr">
              <a:spcBef>
                <a:spcPts val="0"/>
              </a:spcBef>
              <a:spcAft>
                <a:spcPts val="0"/>
              </a:spcAft>
              <a:buNone/>
            </a:pPr>
            <a:r>
              <a:rPr lang="en">
                <a:latin typeface="Hind Vadodara Light"/>
                <a:ea typeface="Hind Vadodara Light"/>
                <a:cs typeface="Hind Vadodara Light"/>
                <a:sym typeface="Hind Vadodara Light"/>
              </a:rPr>
              <a:t>From the below. I have concluded to eliminate GaussianNB.</a:t>
            </a:r>
            <a:endParaRPr>
              <a:latin typeface="Hind Vadodara Light"/>
              <a:ea typeface="Hind Vadodara Light"/>
              <a:cs typeface="Hind Vadodara Light"/>
              <a:sym typeface="Hind Vadodara Light"/>
            </a:endParaRPr>
          </a:p>
        </p:txBody>
      </p:sp>
      <p:pic>
        <p:nvPicPr>
          <p:cNvPr id="215" name="Google Shape;215;p35"/>
          <p:cNvPicPr preferRelativeResize="0"/>
          <p:nvPr/>
        </p:nvPicPr>
        <p:blipFill>
          <a:blip r:embed="rId3">
            <a:alphaModFix/>
          </a:blip>
          <a:stretch>
            <a:fillRect/>
          </a:stretch>
        </p:blipFill>
        <p:spPr>
          <a:xfrm>
            <a:off x="1996825" y="3452800"/>
            <a:ext cx="2575150" cy="1664839"/>
          </a:xfrm>
          <a:prstGeom prst="rect">
            <a:avLst/>
          </a:prstGeom>
          <a:noFill/>
          <a:ln>
            <a:noFill/>
          </a:ln>
        </p:spPr>
      </p:pic>
      <p:pic>
        <p:nvPicPr>
          <p:cNvPr id="216" name="Google Shape;216;p35"/>
          <p:cNvPicPr preferRelativeResize="0"/>
          <p:nvPr/>
        </p:nvPicPr>
        <p:blipFill>
          <a:blip r:embed="rId4">
            <a:alphaModFix/>
          </a:blip>
          <a:stretch>
            <a:fillRect/>
          </a:stretch>
        </p:blipFill>
        <p:spPr>
          <a:xfrm>
            <a:off x="4572000" y="3452800"/>
            <a:ext cx="2575150" cy="1664840"/>
          </a:xfrm>
          <a:prstGeom prst="rect">
            <a:avLst/>
          </a:prstGeom>
          <a:noFill/>
          <a:ln>
            <a:noFill/>
          </a:ln>
        </p:spPr>
      </p:pic>
      <p:pic>
        <p:nvPicPr>
          <p:cNvPr id="217" name="Google Shape;217;p35"/>
          <p:cNvPicPr preferRelativeResize="0"/>
          <p:nvPr/>
        </p:nvPicPr>
        <p:blipFill>
          <a:blip r:embed="rId5">
            <a:alphaModFix/>
          </a:blip>
          <a:stretch>
            <a:fillRect/>
          </a:stretch>
        </p:blipFill>
        <p:spPr>
          <a:xfrm>
            <a:off x="4572000" y="1787950"/>
            <a:ext cx="2575150" cy="1664850"/>
          </a:xfrm>
          <a:prstGeom prst="rect">
            <a:avLst/>
          </a:prstGeom>
          <a:noFill/>
          <a:ln>
            <a:noFill/>
          </a:ln>
        </p:spPr>
      </p:pic>
      <p:pic>
        <p:nvPicPr>
          <p:cNvPr id="218" name="Google Shape;218;p35"/>
          <p:cNvPicPr preferRelativeResize="0"/>
          <p:nvPr/>
        </p:nvPicPr>
        <p:blipFill>
          <a:blip r:embed="rId6">
            <a:alphaModFix/>
          </a:blip>
          <a:stretch>
            <a:fillRect/>
          </a:stretch>
        </p:blipFill>
        <p:spPr>
          <a:xfrm>
            <a:off x="1996825" y="1787950"/>
            <a:ext cx="2575167" cy="1664850"/>
          </a:xfrm>
          <a:prstGeom prst="rect">
            <a:avLst/>
          </a:prstGeom>
          <a:noFill/>
          <a:ln>
            <a:noFill/>
          </a:ln>
        </p:spPr>
      </p:pic>
      <p:cxnSp>
        <p:nvCxnSpPr>
          <p:cNvPr id="219" name="Google Shape;219;p35"/>
          <p:cNvCxnSpPr/>
          <p:nvPr/>
        </p:nvCxnSpPr>
        <p:spPr>
          <a:xfrm>
            <a:off x="0" y="3459400"/>
            <a:ext cx="9156000" cy="0"/>
          </a:xfrm>
          <a:prstGeom prst="straightConnector1">
            <a:avLst/>
          </a:prstGeom>
          <a:noFill/>
          <a:ln cap="flat" cmpd="sng" w="9525">
            <a:solidFill>
              <a:schemeClr val="dk2"/>
            </a:solidFill>
            <a:prstDash val="solid"/>
            <a:round/>
            <a:headEnd len="med" w="med" type="none"/>
            <a:tailEnd len="med" w="med" type="none"/>
          </a:ln>
        </p:spPr>
      </p:cxnSp>
      <p:sp>
        <p:nvSpPr>
          <p:cNvPr id="220" name="Google Shape;220;p35"/>
          <p:cNvSpPr txBox="1"/>
          <p:nvPr/>
        </p:nvSpPr>
        <p:spPr>
          <a:xfrm>
            <a:off x="173375" y="2263950"/>
            <a:ext cx="17337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Hind Vadodara Light"/>
                <a:ea typeface="Hind Vadodara Light"/>
                <a:cs typeface="Hind Vadodara Light"/>
                <a:sym typeface="Hind Vadodara Light"/>
              </a:rPr>
              <a:t>Decision Tree.</a:t>
            </a:r>
            <a:endParaRPr>
              <a:latin typeface="Hind Vadodara Light"/>
              <a:ea typeface="Hind Vadodara Light"/>
              <a:cs typeface="Hind Vadodara Light"/>
              <a:sym typeface="Hind Vadodara Light"/>
            </a:endParaRPr>
          </a:p>
          <a:p>
            <a:pPr indent="0" lvl="0" marL="0" rtl="0" algn="r">
              <a:spcBef>
                <a:spcPts val="0"/>
              </a:spcBef>
              <a:spcAft>
                <a:spcPts val="0"/>
              </a:spcAft>
              <a:buNone/>
            </a:pPr>
            <a:r>
              <a:rPr lang="en">
                <a:latin typeface="Hind Vadodara Light"/>
                <a:ea typeface="Hind Vadodara Light"/>
                <a:cs typeface="Hind Vadodara Light"/>
                <a:sym typeface="Hind Vadodara Light"/>
              </a:rPr>
              <a:t>Good learning curve.</a:t>
            </a:r>
            <a:endParaRPr>
              <a:latin typeface="Hind Vadodara Light"/>
              <a:ea typeface="Hind Vadodara Light"/>
              <a:cs typeface="Hind Vadodara Light"/>
              <a:sym typeface="Hind Vadodara Light"/>
            </a:endParaRPr>
          </a:p>
        </p:txBody>
      </p:sp>
      <p:sp>
        <p:nvSpPr>
          <p:cNvPr id="221" name="Google Shape;221;p35"/>
          <p:cNvSpPr txBox="1"/>
          <p:nvPr/>
        </p:nvSpPr>
        <p:spPr>
          <a:xfrm>
            <a:off x="7269100" y="2263950"/>
            <a:ext cx="173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ind Vadodara Light"/>
                <a:ea typeface="Hind Vadodara Light"/>
                <a:cs typeface="Hind Vadodara Light"/>
                <a:sym typeface="Hind Vadodara Light"/>
              </a:rPr>
              <a:t>Random Forest.</a:t>
            </a:r>
            <a:endParaRPr>
              <a:latin typeface="Hind Vadodara Light"/>
              <a:ea typeface="Hind Vadodara Light"/>
              <a:cs typeface="Hind Vadodara Light"/>
              <a:sym typeface="Hind Vadodara Light"/>
            </a:endParaRPr>
          </a:p>
          <a:p>
            <a:pPr indent="0" lvl="0" marL="0" rtl="0" algn="l">
              <a:spcBef>
                <a:spcPts val="0"/>
              </a:spcBef>
              <a:spcAft>
                <a:spcPts val="0"/>
              </a:spcAft>
              <a:buNone/>
            </a:pPr>
            <a:r>
              <a:rPr lang="en">
                <a:latin typeface="Hind Vadodara Light"/>
                <a:ea typeface="Hind Vadodara Light"/>
                <a:cs typeface="Hind Vadodara Light"/>
                <a:sym typeface="Hind Vadodara Light"/>
              </a:rPr>
              <a:t>Good learning curve.</a:t>
            </a:r>
            <a:endParaRPr>
              <a:latin typeface="Hind Vadodara Light"/>
              <a:ea typeface="Hind Vadodara Light"/>
              <a:cs typeface="Hind Vadodara Light"/>
              <a:sym typeface="Hind Vadodara Light"/>
            </a:endParaRPr>
          </a:p>
        </p:txBody>
      </p:sp>
      <p:sp>
        <p:nvSpPr>
          <p:cNvPr id="222" name="Google Shape;222;p35"/>
          <p:cNvSpPr txBox="1"/>
          <p:nvPr/>
        </p:nvSpPr>
        <p:spPr>
          <a:xfrm>
            <a:off x="7269100" y="3977425"/>
            <a:ext cx="173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ind Vadodara Light"/>
                <a:ea typeface="Hind Vadodara Light"/>
                <a:cs typeface="Hind Vadodara Light"/>
                <a:sym typeface="Hind Vadodara Light"/>
              </a:rPr>
              <a:t>Gradient Boosting</a:t>
            </a:r>
            <a:r>
              <a:rPr lang="en">
                <a:latin typeface="Hind Vadodara Light"/>
                <a:ea typeface="Hind Vadodara Light"/>
                <a:cs typeface="Hind Vadodara Light"/>
                <a:sym typeface="Hind Vadodara Light"/>
              </a:rPr>
              <a:t>.</a:t>
            </a:r>
            <a:endParaRPr>
              <a:latin typeface="Hind Vadodara Light"/>
              <a:ea typeface="Hind Vadodara Light"/>
              <a:cs typeface="Hind Vadodara Light"/>
              <a:sym typeface="Hind Vadodara Light"/>
            </a:endParaRPr>
          </a:p>
          <a:p>
            <a:pPr indent="0" lvl="0" marL="0" rtl="0" algn="l">
              <a:spcBef>
                <a:spcPts val="0"/>
              </a:spcBef>
              <a:spcAft>
                <a:spcPts val="0"/>
              </a:spcAft>
              <a:buNone/>
            </a:pPr>
            <a:r>
              <a:rPr lang="en">
                <a:latin typeface="Hind Vadodara Light"/>
                <a:ea typeface="Hind Vadodara Light"/>
                <a:cs typeface="Hind Vadodara Light"/>
                <a:sym typeface="Hind Vadodara Light"/>
              </a:rPr>
              <a:t>Good learning curve.</a:t>
            </a:r>
            <a:endParaRPr>
              <a:latin typeface="Hind Vadodara Light"/>
              <a:ea typeface="Hind Vadodara Light"/>
              <a:cs typeface="Hind Vadodara Light"/>
              <a:sym typeface="Hind Vadodara Light"/>
            </a:endParaRPr>
          </a:p>
        </p:txBody>
      </p:sp>
      <p:sp>
        <p:nvSpPr>
          <p:cNvPr id="223" name="Google Shape;223;p35"/>
          <p:cNvSpPr txBox="1"/>
          <p:nvPr/>
        </p:nvSpPr>
        <p:spPr>
          <a:xfrm>
            <a:off x="173375" y="3977425"/>
            <a:ext cx="1733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ind Vadodara Light"/>
                <a:ea typeface="Hind Vadodara Light"/>
                <a:cs typeface="Hind Vadodara Light"/>
                <a:sym typeface="Hind Vadodara Light"/>
              </a:rPr>
              <a:t>GaussianNB</a:t>
            </a:r>
            <a:endParaRPr>
              <a:latin typeface="Hind Vadodara Light"/>
              <a:ea typeface="Hind Vadodara Light"/>
              <a:cs typeface="Hind Vadodara Light"/>
              <a:sym typeface="Hind Vadodara Light"/>
            </a:endParaRPr>
          </a:p>
          <a:p>
            <a:pPr indent="0" lvl="0" marL="0" rtl="0" algn="l">
              <a:spcBef>
                <a:spcPts val="0"/>
              </a:spcBef>
              <a:spcAft>
                <a:spcPts val="0"/>
              </a:spcAft>
              <a:buNone/>
            </a:pPr>
            <a:r>
              <a:rPr lang="en">
                <a:latin typeface="Hind Vadodara Light"/>
                <a:ea typeface="Hind Vadodara Light"/>
                <a:cs typeface="Hind Vadodara Light"/>
                <a:sym typeface="Hind Vadodara Light"/>
              </a:rPr>
              <a:t>Bad learning curve</a:t>
            </a:r>
            <a:endParaRPr>
              <a:latin typeface="Hind Vadodara Light"/>
              <a:ea typeface="Hind Vadodara Light"/>
              <a:cs typeface="Hind Vadodara Light"/>
              <a:sym typeface="Hind Vadodara Light"/>
            </a:endParaRPr>
          </a:p>
          <a:p>
            <a:pPr indent="0" lvl="0" marL="0" rtl="0" algn="l">
              <a:spcBef>
                <a:spcPts val="0"/>
              </a:spcBef>
              <a:spcAft>
                <a:spcPts val="0"/>
              </a:spcAft>
              <a:buNone/>
            </a:pPr>
            <a:r>
              <a:rPr lang="en">
                <a:latin typeface="Hind Vadodara Light"/>
                <a:ea typeface="Hind Vadodara Light"/>
                <a:cs typeface="Hind Vadodara Light"/>
                <a:sym typeface="Hind Vadodara Light"/>
              </a:rPr>
              <a:t>(Training score is very sporadic)</a:t>
            </a:r>
            <a:endParaRPr>
              <a:latin typeface="Hind Vadodara Light"/>
              <a:ea typeface="Hind Vadodara Light"/>
              <a:cs typeface="Hind Vadodara Light"/>
              <a:sym typeface="Hind Vadodara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Hyper Tuning</a:t>
            </a:r>
            <a:endParaRPr/>
          </a:p>
        </p:txBody>
      </p:sp>
      <p:pic>
        <p:nvPicPr>
          <p:cNvPr id="229" name="Google Shape;229;p36"/>
          <p:cNvPicPr preferRelativeResize="0"/>
          <p:nvPr/>
        </p:nvPicPr>
        <p:blipFill>
          <a:blip r:embed="rId3">
            <a:alphaModFix/>
          </a:blip>
          <a:stretch>
            <a:fillRect/>
          </a:stretch>
        </p:blipFill>
        <p:spPr>
          <a:xfrm>
            <a:off x="0" y="1329225"/>
            <a:ext cx="5250599" cy="1229583"/>
          </a:xfrm>
          <a:prstGeom prst="rect">
            <a:avLst/>
          </a:prstGeom>
          <a:noFill/>
          <a:ln>
            <a:noFill/>
          </a:ln>
        </p:spPr>
      </p:pic>
      <p:pic>
        <p:nvPicPr>
          <p:cNvPr id="230" name="Google Shape;230;p36"/>
          <p:cNvPicPr preferRelativeResize="0"/>
          <p:nvPr/>
        </p:nvPicPr>
        <p:blipFill>
          <a:blip r:embed="rId4">
            <a:alphaModFix/>
          </a:blip>
          <a:stretch>
            <a:fillRect/>
          </a:stretch>
        </p:blipFill>
        <p:spPr>
          <a:xfrm>
            <a:off x="0" y="2558808"/>
            <a:ext cx="5243186" cy="1243237"/>
          </a:xfrm>
          <a:prstGeom prst="rect">
            <a:avLst/>
          </a:prstGeom>
          <a:noFill/>
          <a:ln>
            <a:noFill/>
          </a:ln>
        </p:spPr>
      </p:pic>
      <p:pic>
        <p:nvPicPr>
          <p:cNvPr id="231" name="Google Shape;231;p36"/>
          <p:cNvPicPr preferRelativeResize="0"/>
          <p:nvPr/>
        </p:nvPicPr>
        <p:blipFill>
          <a:blip r:embed="rId5">
            <a:alphaModFix/>
          </a:blip>
          <a:stretch>
            <a:fillRect/>
          </a:stretch>
        </p:blipFill>
        <p:spPr>
          <a:xfrm>
            <a:off x="0" y="3802044"/>
            <a:ext cx="5250826" cy="1341456"/>
          </a:xfrm>
          <a:prstGeom prst="rect">
            <a:avLst/>
          </a:prstGeom>
          <a:noFill/>
          <a:ln>
            <a:noFill/>
          </a:ln>
        </p:spPr>
      </p:pic>
      <p:sp>
        <p:nvSpPr>
          <p:cNvPr id="232" name="Google Shape;232;p36"/>
          <p:cNvSpPr txBox="1"/>
          <p:nvPr/>
        </p:nvSpPr>
        <p:spPr>
          <a:xfrm>
            <a:off x="5473750" y="913600"/>
            <a:ext cx="358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ind Vadodara Light"/>
                <a:ea typeface="Hind Vadodara Light"/>
                <a:cs typeface="Hind Vadodara Light"/>
                <a:sym typeface="Hind Vadodara Light"/>
              </a:rPr>
              <a:t>I use the following parameters:</a:t>
            </a:r>
            <a:endParaRPr>
              <a:latin typeface="Hind Vadodara Light"/>
              <a:ea typeface="Hind Vadodara Light"/>
              <a:cs typeface="Hind Vadodara Light"/>
              <a:sym typeface="Hind Vadodara Light"/>
            </a:endParaRPr>
          </a:p>
        </p:txBody>
      </p:sp>
      <p:sp>
        <p:nvSpPr>
          <p:cNvPr id="233" name="Google Shape;233;p36"/>
          <p:cNvSpPr txBox="1"/>
          <p:nvPr/>
        </p:nvSpPr>
        <p:spPr>
          <a:xfrm>
            <a:off x="5593800" y="1389913"/>
            <a:ext cx="3550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Hind Vadodara Light"/>
                <a:ea typeface="Hind Vadodara Light"/>
                <a:cs typeface="Hind Vadodara Light"/>
                <a:sym typeface="Hind Vadodara Light"/>
              </a:rPr>
              <a:t>Gradient Boosting:</a:t>
            </a:r>
            <a:endParaRPr sz="1200">
              <a:latin typeface="Hind Vadodara Light"/>
              <a:ea typeface="Hind Vadodara Light"/>
              <a:cs typeface="Hind Vadodara Light"/>
              <a:sym typeface="Hind Vadodara Light"/>
            </a:endParaRPr>
          </a:p>
          <a:p>
            <a:pPr indent="0" lvl="0" marL="0" rtl="0" algn="l">
              <a:spcBef>
                <a:spcPts val="0"/>
              </a:spcBef>
              <a:spcAft>
                <a:spcPts val="0"/>
              </a:spcAft>
              <a:buNone/>
            </a:pPr>
            <a:r>
              <a:rPr lang="en" sz="1200">
                <a:latin typeface="Hind Vadodara Light"/>
                <a:ea typeface="Hind Vadodara Light"/>
                <a:cs typeface="Hind Vadodara Light"/>
                <a:sym typeface="Hind Vadodara Light"/>
              </a:rPr>
              <a:t>Learning_rate</a:t>
            </a:r>
            <a:endParaRPr sz="1200">
              <a:latin typeface="Hind Vadodara Light"/>
              <a:ea typeface="Hind Vadodara Light"/>
              <a:cs typeface="Hind Vadodara Light"/>
              <a:sym typeface="Hind Vadodara Light"/>
            </a:endParaRPr>
          </a:p>
          <a:p>
            <a:pPr indent="0" lvl="0" marL="0" rtl="0" algn="l">
              <a:spcBef>
                <a:spcPts val="0"/>
              </a:spcBef>
              <a:spcAft>
                <a:spcPts val="0"/>
              </a:spcAft>
              <a:buNone/>
            </a:pPr>
            <a:r>
              <a:rPr lang="en" sz="1200">
                <a:latin typeface="Hind Vadodara Light"/>
                <a:ea typeface="Hind Vadodara Light"/>
                <a:cs typeface="Hind Vadodara Light"/>
                <a:sym typeface="Hind Vadodara Light"/>
              </a:rPr>
              <a:t>n</a:t>
            </a:r>
            <a:r>
              <a:rPr lang="en" sz="1200">
                <a:latin typeface="Hind Vadodara Light"/>
                <a:ea typeface="Hind Vadodara Light"/>
                <a:cs typeface="Hind Vadodara Light"/>
                <a:sym typeface="Hind Vadodara Light"/>
              </a:rPr>
              <a:t>_estimators</a:t>
            </a:r>
            <a:endParaRPr sz="1200">
              <a:latin typeface="Hind Vadodara Light"/>
              <a:ea typeface="Hind Vadodara Light"/>
              <a:cs typeface="Hind Vadodara Light"/>
              <a:sym typeface="Hind Vadodara Light"/>
            </a:endParaRPr>
          </a:p>
          <a:p>
            <a:pPr indent="0" lvl="0" marL="0" rtl="0" algn="l">
              <a:spcBef>
                <a:spcPts val="0"/>
              </a:spcBef>
              <a:spcAft>
                <a:spcPts val="0"/>
              </a:spcAft>
              <a:buNone/>
            </a:pPr>
            <a:r>
              <a:rPr lang="en" sz="1200">
                <a:latin typeface="Hind Vadodara Light"/>
                <a:ea typeface="Hind Vadodara Light"/>
                <a:cs typeface="Hind Vadodara Light"/>
                <a:sym typeface="Hind Vadodara Light"/>
              </a:rPr>
              <a:t>min_samples_split</a:t>
            </a:r>
            <a:endParaRPr sz="1200">
              <a:latin typeface="Hind Vadodara Light"/>
              <a:ea typeface="Hind Vadodara Light"/>
              <a:cs typeface="Hind Vadodara Light"/>
              <a:sym typeface="Hind Vadodara Light"/>
            </a:endParaRPr>
          </a:p>
          <a:p>
            <a:pPr indent="0" lvl="0" marL="0" rtl="0" algn="l">
              <a:spcBef>
                <a:spcPts val="0"/>
              </a:spcBef>
              <a:spcAft>
                <a:spcPts val="0"/>
              </a:spcAft>
              <a:buNone/>
            </a:pPr>
            <a:r>
              <a:rPr lang="en" sz="1200">
                <a:latin typeface="Hind Vadodara Light"/>
                <a:ea typeface="Hind Vadodara Light"/>
                <a:cs typeface="Hind Vadodara Light"/>
                <a:sym typeface="Hind Vadodara Light"/>
              </a:rPr>
              <a:t>max_leaf_nodes</a:t>
            </a:r>
            <a:endParaRPr sz="1200">
              <a:latin typeface="Hind Vadodara Light"/>
              <a:ea typeface="Hind Vadodara Light"/>
              <a:cs typeface="Hind Vadodara Light"/>
              <a:sym typeface="Hind Vadodara Light"/>
            </a:endParaRPr>
          </a:p>
        </p:txBody>
      </p:sp>
      <p:sp>
        <p:nvSpPr>
          <p:cNvPr id="234" name="Google Shape;234;p36"/>
          <p:cNvSpPr txBox="1"/>
          <p:nvPr/>
        </p:nvSpPr>
        <p:spPr>
          <a:xfrm>
            <a:off x="5593800" y="2533913"/>
            <a:ext cx="3550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Hind Vadodara Light"/>
                <a:ea typeface="Hind Vadodara Light"/>
                <a:cs typeface="Hind Vadodara Light"/>
                <a:sym typeface="Hind Vadodara Light"/>
              </a:rPr>
              <a:t>Random Forest</a:t>
            </a:r>
            <a:r>
              <a:rPr lang="en" sz="1200">
                <a:latin typeface="Hind Vadodara Light"/>
                <a:ea typeface="Hind Vadodara Light"/>
                <a:cs typeface="Hind Vadodara Light"/>
                <a:sym typeface="Hind Vadodara Light"/>
              </a:rPr>
              <a:t>:</a:t>
            </a:r>
            <a:endParaRPr sz="1200">
              <a:latin typeface="Hind Vadodara Light"/>
              <a:ea typeface="Hind Vadodara Light"/>
              <a:cs typeface="Hind Vadodara Light"/>
              <a:sym typeface="Hind Vadodara Light"/>
            </a:endParaRPr>
          </a:p>
          <a:p>
            <a:pPr indent="0" lvl="0" marL="0" rtl="0" algn="l">
              <a:spcBef>
                <a:spcPts val="0"/>
              </a:spcBef>
              <a:spcAft>
                <a:spcPts val="0"/>
              </a:spcAft>
              <a:buNone/>
            </a:pPr>
            <a:r>
              <a:rPr lang="en" sz="1200">
                <a:latin typeface="Hind Vadodara Light"/>
                <a:ea typeface="Hind Vadodara Light"/>
                <a:cs typeface="Hind Vadodara Light"/>
                <a:sym typeface="Hind Vadodara Light"/>
              </a:rPr>
              <a:t>n</a:t>
            </a:r>
            <a:r>
              <a:rPr lang="en" sz="1200">
                <a:latin typeface="Hind Vadodara Light"/>
                <a:ea typeface="Hind Vadodara Light"/>
                <a:cs typeface="Hind Vadodara Light"/>
                <a:sym typeface="Hind Vadodara Light"/>
              </a:rPr>
              <a:t>_estimators</a:t>
            </a:r>
            <a:endParaRPr sz="1200">
              <a:latin typeface="Hind Vadodara Light"/>
              <a:ea typeface="Hind Vadodara Light"/>
              <a:cs typeface="Hind Vadodara Light"/>
              <a:sym typeface="Hind Vadodara Light"/>
            </a:endParaRPr>
          </a:p>
          <a:p>
            <a:pPr indent="0" lvl="0" marL="0" rtl="0" algn="l">
              <a:spcBef>
                <a:spcPts val="0"/>
              </a:spcBef>
              <a:spcAft>
                <a:spcPts val="0"/>
              </a:spcAft>
              <a:buNone/>
            </a:pPr>
            <a:r>
              <a:rPr lang="en" sz="1200">
                <a:latin typeface="Hind Vadodara Light"/>
                <a:ea typeface="Hind Vadodara Light"/>
                <a:cs typeface="Hind Vadodara Light"/>
                <a:sym typeface="Hind Vadodara Light"/>
              </a:rPr>
              <a:t>max_depth</a:t>
            </a:r>
            <a:endParaRPr sz="1200">
              <a:latin typeface="Hind Vadodara Light"/>
              <a:ea typeface="Hind Vadodara Light"/>
              <a:cs typeface="Hind Vadodara Light"/>
              <a:sym typeface="Hind Vadodara Light"/>
            </a:endParaRPr>
          </a:p>
          <a:p>
            <a:pPr indent="0" lvl="0" marL="0" rtl="0" algn="l">
              <a:spcBef>
                <a:spcPts val="0"/>
              </a:spcBef>
              <a:spcAft>
                <a:spcPts val="0"/>
              </a:spcAft>
              <a:buNone/>
            </a:pPr>
            <a:r>
              <a:rPr lang="en" sz="1200">
                <a:latin typeface="Hind Vadodara Light"/>
                <a:ea typeface="Hind Vadodara Light"/>
                <a:cs typeface="Hind Vadodara Light"/>
                <a:sym typeface="Hind Vadodara Light"/>
              </a:rPr>
              <a:t>m</a:t>
            </a:r>
            <a:r>
              <a:rPr lang="en" sz="1200">
                <a:latin typeface="Hind Vadodara Light"/>
                <a:ea typeface="Hind Vadodara Light"/>
                <a:cs typeface="Hind Vadodara Light"/>
                <a:sym typeface="Hind Vadodara Light"/>
              </a:rPr>
              <a:t>in_samples_split</a:t>
            </a:r>
            <a:endParaRPr sz="1200">
              <a:latin typeface="Hind Vadodara Light"/>
              <a:ea typeface="Hind Vadodara Light"/>
              <a:cs typeface="Hind Vadodara Light"/>
              <a:sym typeface="Hind Vadodara Light"/>
            </a:endParaRPr>
          </a:p>
          <a:p>
            <a:pPr indent="0" lvl="0" marL="0" rtl="0" algn="l">
              <a:spcBef>
                <a:spcPts val="0"/>
              </a:spcBef>
              <a:spcAft>
                <a:spcPts val="0"/>
              </a:spcAft>
              <a:buNone/>
            </a:pPr>
            <a:r>
              <a:rPr lang="en" sz="1200">
                <a:latin typeface="Hind Vadodara Light"/>
                <a:ea typeface="Hind Vadodara Light"/>
                <a:cs typeface="Hind Vadodara Light"/>
                <a:sym typeface="Hind Vadodara Light"/>
              </a:rPr>
              <a:t>min_samples_leaf</a:t>
            </a:r>
            <a:endParaRPr sz="1200">
              <a:latin typeface="Hind Vadodara Light"/>
              <a:ea typeface="Hind Vadodara Light"/>
              <a:cs typeface="Hind Vadodara Light"/>
              <a:sym typeface="Hind Vadodara Light"/>
            </a:endParaRPr>
          </a:p>
          <a:p>
            <a:pPr indent="0" lvl="0" marL="0" rtl="0" algn="l">
              <a:spcBef>
                <a:spcPts val="0"/>
              </a:spcBef>
              <a:spcAft>
                <a:spcPts val="0"/>
              </a:spcAft>
              <a:buNone/>
            </a:pPr>
            <a:r>
              <a:rPr lang="en" sz="1200">
                <a:latin typeface="Hind Vadodara Light"/>
                <a:ea typeface="Hind Vadodara Light"/>
                <a:cs typeface="Hind Vadodara Light"/>
                <a:sym typeface="Hind Vadodara Light"/>
              </a:rPr>
              <a:t>max_leaf_nodes</a:t>
            </a:r>
            <a:endParaRPr sz="1200">
              <a:latin typeface="Hind Vadodara Light"/>
              <a:ea typeface="Hind Vadodara Light"/>
              <a:cs typeface="Hind Vadodara Light"/>
              <a:sym typeface="Hind Vadodara Light"/>
            </a:endParaRPr>
          </a:p>
        </p:txBody>
      </p:sp>
      <p:sp>
        <p:nvSpPr>
          <p:cNvPr id="235" name="Google Shape;235;p36"/>
          <p:cNvSpPr txBox="1"/>
          <p:nvPr/>
        </p:nvSpPr>
        <p:spPr>
          <a:xfrm>
            <a:off x="5593800" y="3918663"/>
            <a:ext cx="3550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Hind Vadodara Light"/>
                <a:ea typeface="Hind Vadodara Light"/>
                <a:cs typeface="Hind Vadodara Light"/>
                <a:sym typeface="Hind Vadodara Light"/>
              </a:rPr>
              <a:t>Decision Tree</a:t>
            </a:r>
            <a:r>
              <a:rPr lang="en" sz="1200">
                <a:latin typeface="Hind Vadodara Light"/>
                <a:ea typeface="Hind Vadodara Light"/>
                <a:cs typeface="Hind Vadodara Light"/>
                <a:sym typeface="Hind Vadodara Light"/>
              </a:rPr>
              <a:t>:</a:t>
            </a:r>
            <a:endParaRPr sz="1200">
              <a:latin typeface="Hind Vadodara Light"/>
              <a:ea typeface="Hind Vadodara Light"/>
              <a:cs typeface="Hind Vadodara Light"/>
              <a:sym typeface="Hind Vadodara Light"/>
            </a:endParaRPr>
          </a:p>
          <a:p>
            <a:pPr indent="0" lvl="0" marL="0" rtl="0" algn="l">
              <a:spcBef>
                <a:spcPts val="0"/>
              </a:spcBef>
              <a:spcAft>
                <a:spcPts val="0"/>
              </a:spcAft>
              <a:buNone/>
            </a:pPr>
            <a:r>
              <a:rPr lang="en" sz="1200">
                <a:latin typeface="Hind Vadodara Light"/>
                <a:ea typeface="Hind Vadodara Light"/>
                <a:cs typeface="Hind Vadodara Light"/>
                <a:sym typeface="Hind Vadodara Light"/>
              </a:rPr>
              <a:t>max_depth</a:t>
            </a:r>
            <a:endParaRPr sz="1200">
              <a:latin typeface="Hind Vadodara Light"/>
              <a:ea typeface="Hind Vadodara Light"/>
              <a:cs typeface="Hind Vadodara Light"/>
              <a:sym typeface="Hind Vadodara Light"/>
            </a:endParaRPr>
          </a:p>
          <a:p>
            <a:pPr indent="0" lvl="0" marL="0" rtl="0" algn="l">
              <a:spcBef>
                <a:spcPts val="0"/>
              </a:spcBef>
              <a:spcAft>
                <a:spcPts val="0"/>
              </a:spcAft>
              <a:buNone/>
            </a:pPr>
            <a:r>
              <a:rPr lang="en" sz="1200">
                <a:latin typeface="Hind Vadodara Light"/>
                <a:ea typeface="Hind Vadodara Light"/>
                <a:cs typeface="Hind Vadodara Light"/>
                <a:sym typeface="Hind Vadodara Light"/>
              </a:rPr>
              <a:t>min_samples_split</a:t>
            </a:r>
            <a:endParaRPr sz="1200">
              <a:latin typeface="Hind Vadodara Light"/>
              <a:ea typeface="Hind Vadodara Light"/>
              <a:cs typeface="Hind Vadodara Light"/>
              <a:sym typeface="Hind Vadodara Light"/>
            </a:endParaRPr>
          </a:p>
          <a:p>
            <a:pPr indent="0" lvl="0" marL="0" rtl="0" algn="l">
              <a:spcBef>
                <a:spcPts val="0"/>
              </a:spcBef>
              <a:spcAft>
                <a:spcPts val="0"/>
              </a:spcAft>
              <a:buNone/>
            </a:pPr>
            <a:r>
              <a:rPr lang="en" sz="1200">
                <a:latin typeface="Hind Vadodara Light"/>
                <a:ea typeface="Hind Vadodara Light"/>
                <a:cs typeface="Hind Vadodara Light"/>
                <a:sym typeface="Hind Vadodara Light"/>
              </a:rPr>
              <a:t>min_samples_leaf</a:t>
            </a:r>
            <a:endParaRPr sz="1200">
              <a:latin typeface="Hind Vadodara Light"/>
              <a:ea typeface="Hind Vadodara Light"/>
              <a:cs typeface="Hind Vadodara Light"/>
              <a:sym typeface="Hind Vadodara Light"/>
            </a:endParaRPr>
          </a:p>
          <a:p>
            <a:pPr indent="0" lvl="0" marL="0" rtl="0" algn="l">
              <a:spcBef>
                <a:spcPts val="0"/>
              </a:spcBef>
              <a:spcAft>
                <a:spcPts val="0"/>
              </a:spcAft>
              <a:buNone/>
            </a:pPr>
            <a:r>
              <a:rPr lang="en" sz="1200">
                <a:latin typeface="Hind Vadodara Light"/>
                <a:ea typeface="Hind Vadodara Light"/>
                <a:cs typeface="Hind Vadodara Light"/>
                <a:sym typeface="Hind Vadodara Light"/>
              </a:rPr>
              <a:t>max_leaf_nodes</a:t>
            </a:r>
            <a:endParaRPr sz="1200">
              <a:latin typeface="Hind Vadodara Light"/>
              <a:ea typeface="Hind Vadodara Light"/>
              <a:cs typeface="Hind Vadodara Light"/>
              <a:sym typeface="Hind Vadodara Light"/>
            </a:endParaRPr>
          </a:p>
        </p:txBody>
      </p:sp>
      <p:cxnSp>
        <p:nvCxnSpPr>
          <p:cNvPr id="236" name="Google Shape;236;p36"/>
          <p:cNvCxnSpPr/>
          <p:nvPr/>
        </p:nvCxnSpPr>
        <p:spPr>
          <a:xfrm flipH="1" rot="10800000">
            <a:off x="-33025" y="2534538"/>
            <a:ext cx="10320000" cy="4140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36"/>
          <p:cNvCxnSpPr/>
          <p:nvPr/>
        </p:nvCxnSpPr>
        <p:spPr>
          <a:xfrm flipH="1" rot="10800000">
            <a:off x="0" y="3773025"/>
            <a:ext cx="10072500" cy="3300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36"/>
          <p:cNvCxnSpPr/>
          <p:nvPr/>
        </p:nvCxnSpPr>
        <p:spPr>
          <a:xfrm flipH="1" rot="10800000">
            <a:off x="-33025" y="1320975"/>
            <a:ext cx="9560400" cy="16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2913800" y="25885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 Model</a:t>
            </a:r>
            <a:endParaRPr/>
          </a:p>
        </p:txBody>
      </p:sp>
      <p:sp>
        <p:nvSpPr>
          <p:cNvPr id="244" name="Google Shape;244;p37"/>
          <p:cNvSpPr txBox="1"/>
          <p:nvPr/>
        </p:nvSpPr>
        <p:spPr>
          <a:xfrm>
            <a:off x="4284850" y="1025025"/>
            <a:ext cx="2774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ind Vadodara Light"/>
                <a:ea typeface="Hind Vadodara Light"/>
                <a:cs typeface="Hind Vadodara Light"/>
                <a:sym typeface="Hind Vadodara Light"/>
              </a:rPr>
              <a:t>We can view the best parameters of each hyper tuned model.</a:t>
            </a:r>
            <a:endParaRPr>
              <a:latin typeface="Hind Vadodara Light"/>
              <a:ea typeface="Hind Vadodara Light"/>
              <a:cs typeface="Hind Vadodara Light"/>
              <a:sym typeface="Hind Vadodara Light"/>
            </a:endParaRPr>
          </a:p>
          <a:p>
            <a:pPr indent="0" lvl="0" marL="0" rtl="0" algn="l">
              <a:spcBef>
                <a:spcPts val="0"/>
              </a:spcBef>
              <a:spcAft>
                <a:spcPts val="0"/>
              </a:spcAft>
              <a:buNone/>
            </a:pPr>
            <a:r>
              <a:t/>
            </a:r>
            <a:endParaRPr>
              <a:latin typeface="Hind Vadodara Light"/>
              <a:ea typeface="Hind Vadodara Light"/>
              <a:cs typeface="Hind Vadodara Light"/>
              <a:sym typeface="Hind Vadodara Light"/>
            </a:endParaRPr>
          </a:p>
          <a:p>
            <a:pPr indent="0" lvl="0" marL="0" rtl="0" algn="l">
              <a:spcBef>
                <a:spcPts val="0"/>
              </a:spcBef>
              <a:spcAft>
                <a:spcPts val="0"/>
              </a:spcAft>
              <a:buNone/>
            </a:pPr>
            <a:r>
              <a:rPr lang="en">
                <a:latin typeface="Hind Vadodara Light"/>
                <a:ea typeface="Hind Vadodara Light"/>
                <a:cs typeface="Hind Vadodara Light"/>
                <a:sym typeface="Hind Vadodara Light"/>
              </a:rPr>
              <a:t>From here, we can see that</a:t>
            </a:r>
            <a:endParaRPr>
              <a:latin typeface="Hind Vadodara Light"/>
              <a:ea typeface="Hind Vadodara Light"/>
              <a:cs typeface="Hind Vadodara Light"/>
              <a:sym typeface="Hind Vadodara Light"/>
            </a:endParaRPr>
          </a:p>
          <a:p>
            <a:pPr indent="0" lvl="0" marL="0" rtl="0" algn="l">
              <a:spcBef>
                <a:spcPts val="0"/>
              </a:spcBef>
              <a:spcAft>
                <a:spcPts val="0"/>
              </a:spcAft>
              <a:buNone/>
            </a:pPr>
            <a:r>
              <a:rPr lang="en">
                <a:latin typeface="Hind Vadodara Light"/>
                <a:ea typeface="Hind Vadodara Light"/>
                <a:cs typeface="Hind Vadodara Light"/>
                <a:sym typeface="Hind Vadodara Light"/>
              </a:rPr>
              <a:t>Gradient Boosting Classifier has the highest weighted average of F1-score.</a:t>
            </a:r>
            <a:endParaRPr>
              <a:latin typeface="Hind Vadodara Light"/>
              <a:ea typeface="Hind Vadodara Light"/>
              <a:cs typeface="Hind Vadodara Light"/>
              <a:sym typeface="Hind Vadodara Light"/>
            </a:endParaRPr>
          </a:p>
        </p:txBody>
      </p:sp>
      <p:sp>
        <p:nvSpPr>
          <p:cNvPr id="245" name="Google Shape;245;p37"/>
          <p:cNvSpPr txBox="1"/>
          <p:nvPr/>
        </p:nvSpPr>
        <p:spPr>
          <a:xfrm>
            <a:off x="2067013" y="2947400"/>
            <a:ext cx="3000000" cy="1908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Hind Vadodara Light"/>
                <a:ea typeface="Hind Vadodara Light"/>
                <a:cs typeface="Hind Vadodara Light"/>
                <a:sym typeface="Hind Vadodara Light"/>
              </a:rPr>
              <a:t>Thus I will select this as my final model with the best parameters.</a:t>
            </a:r>
            <a:endParaRPr>
              <a:latin typeface="Hind Vadodara Light"/>
              <a:ea typeface="Hind Vadodara Light"/>
              <a:cs typeface="Hind Vadodara Light"/>
              <a:sym typeface="Hind Vadodara Light"/>
            </a:endParaRPr>
          </a:p>
          <a:p>
            <a:pPr indent="0" lvl="0" marL="0" rtl="0" algn="r">
              <a:spcBef>
                <a:spcPts val="0"/>
              </a:spcBef>
              <a:spcAft>
                <a:spcPts val="0"/>
              </a:spcAft>
              <a:buNone/>
            </a:pPr>
            <a:r>
              <a:t/>
            </a:r>
            <a:endParaRPr>
              <a:latin typeface="Hind Vadodara Light"/>
              <a:ea typeface="Hind Vadodara Light"/>
              <a:cs typeface="Hind Vadodara Light"/>
              <a:sym typeface="Hind Vadodara Light"/>
            </a:endParaRPr>
          </a:p>
          <a:p>
            <a:pPr indent="0" lvl="0" marL="0" rtl="0" algn="r">
              <a:spcBef>
                <a:spcPts val="0"/>
              </a:spcBef>
              <a:spcAft>
                <a:spcPts val="0"/>
              </a:spcAft>
              <a:buNone/>
            </a:pPr>
            <a:r>
              <a:rPr lang="en">
                <a:latin typeface="Hind Vadodara Light"/>
                <a:ea typeface="Hind Vadodara Light"/>
                <a:cs typeface="Hind Vadodara Light"/>
                <a:sym typeface="Hind Vadodara Light"/>
              </a:rPr>
              <a:t>From the bottom image, we can see how the hyper tuned gradient boosting regressor improves the F1 score over the default and the dummy model.</a:t>
            </a:r>
            <a:endParaRPr/>
          </a:p>
        </p:txBody>
      </p:sp>
      <p:pic>
        <p:nvPicPr>
          <p:cNvPr id="246" name="Google Shape;246;p37"/>
          <p:cNvPicPr preferRelativeResize="0"/>
          <p:nvPr/>
        </p:nvPicPr>
        <p:blipFill>
          <a:blip r:embed="rId3">
            <a:alphaModFix/>
          </a:blip>
          <a:stretch>
            <a:fillRect/>
          </a:stretch>
        </p:blipFill>
        <p:spPr>
          <a:xfrm>
            <a:off x="5172075" y="2439300"/>
            <a:ext cx="2096646" cy="2642600"/>
          </a:xfrm>
          <a:prstGeom prst="rect">
            <a:avLst/>
          </a:prstGeom>
          <a:noFill/>
          <a:ln>
            <a:noFill/>
          </a:ln>
        </p:spPr>
      </p:pic>
      <p:pic>
        <p:nvPicPr>
          <p:cNvPr id="247" name="Google Shape;247;p37"/>
          <p:cNvPicPr preferRelativeResize="0"/>
          <p:nvPr/>
        </p:nvPicPr>
        <p:blipFill>
          <a:blip r:embed="rId4">
            <a:alphaModFix/>
          </a:blip>
          <a:stretch>
            <a:fillRect/>
          </a:stretch>
        </p:blipFill>
        <p:spPr>
          <a:xfrm>
            <a:off x="152400" y="82550"/>
            <a:ext cx="4045125" cy="2712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Importance</a:t>
            </a:r>
            <a:endParaRPr/>
          </a:p>
        </p:txBody>
      </p:sp>
      <p:pic>
        <p:nvPicPr>
          <p:cNvPr id="253" name="Google Shape;253;p38"/>
          <p:cNvPicPr preferRelativeResize="0"/>
          <p:nvPr/>
        </p:nvPicPr>
        <p:blipFill>
          <a:blip r:embed="rId3">
            <a:alphaModFix/>
          </a:blip>
          <a:stretch>
            <a:fillRect/>
          </a:stretch>
        </p:blipFill>
        <p:spPr>
          <a:xfrm>
            <a:off x="152400" y="1782700"/>
            <a:ext cx="6039624" cy="3208401"/>
          </a:xfrm>
          <a:prstGeom prst="rect">
            <a:avLst/>
          </a:prstGeom>
          <a:noFill/>
          <a:ln>
            <a:noFill/>
          </a:ln>
        </p:spPr>
      </p:pic>
      <p:sp>
        <p:nvSpPr>
          <p:cNvPr id="254" name="Google Shape;254;p38"/>
          <p:cNvSpPr txBox="1"/>
          <p:nvPr/>
        </p:nvSpPr>
        <p:spPr>
          <a:xfrm>
            <a:off x="6340625" y="1733775"/>
            <a:ext cx="2823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ind Vadodara Light"/>
                <a:ea typeface="Hind Vadodara Light"/>
                <a:cs typeface="Hind Vadodara Light"/>
                <a:sym typeface="Hind Vadodara Light"/>
              </a:rPr>
              <a:t>We can see here that </a:t>
            </a:r>
            <a:r>
              <a:rPr lang="en">
                <a:latin typeface="Hind Vadodara Light"/>
                <a:ea typeface="Hind Vadodara Light"/>
                <a:cs typeface="Hind Vadodara Light"/>
                <a:sym typeface="Hind Vadodara Light"/>
              </a:rPr>
              <a:t>average</a:t>
            </a:r>
            <a:r>
              <a:rPr lang="en">
                <a:latin typeface="Hind Vadodara Light"/>
                <a:ea typeface="Hind Vadodara Light"/>
                <a:cs typeface="Hind Vadodara Light"/>
                <a:sym typeface="Hind Vadodara Light"/>
              </a:rPr>
              <a:t> bill, and credit limit are the most important features of my model.</a:t>
            </a:r>
            <a:endParaRPr>
              <a:latin typeface="Hind Vadodara Light"/>
              <a:ea typeface="Hind Vadodara Light"/>
              <a:cs typeface="Hind Vadodara Light"/>
              <a:sym typeface="Hind Vadodara Light"/>
            </a:endParaRPr>
          </a:p>
          <a:p>
            <a:pPr indent="0" lvl="0" marL="0" rtl="0" algn="l">
              <a:spcBef>
                <a:spcPts val="0"/>
              </a:spcBef>
              <a:spcAft>
                <a:spcPts val="0"/>
              </a:spcAft>
              <a:buNone/>
            </a:pPr>
            <a:r>
              <a:t/>
            </a:r>
            <a:endParaRPr>
              <a:latin typeface="Hind Vadodara Light"/>
              <a:ea typeface="Hind Vadodara Light"/>
              <a:cs typeface="Hind Vadodara Light"/>
              <a:sym typeface="Hind Vadodara Light"/>
            </a:endParaRPr>
          </a:p>
          <a:p>
            <a:pPr indent="0" lvl="0" marL="0" rtl="0" algn="l">
              <a:spcBef>
                <a:spcPts val="0"/>
              </a:spcBef>
              <a:spcAft>
                <a:spcPts val="0"/>
              </a:spcAft>
              <a:buNone/>
            </a:pPr>
            <a:r>
              <a:rPr b="1" lang="en">
                <a:latin typeface="Hind Vadodara"/>
                <a:ea typeface="Hind Vadodara"/>
                <a:cs typeface="Hind Vadodara"/>
                <a:sym typeface="Hind Vadodara"/>
              </a:rPr>
              <a:t>Engineered Features:</a:t>
            </a:r>
            <a:endParaRPr b="1">
              <a:latin typeface="Hind Vadodara"/>
              <a:ea typeface="Hind Vadodara"/>
              <a:cs typeface="Hind Vadodara"/>
              <a:sym typeface="Hind Vadodara"/>
            </a:endParaRPr>
          </a:p>
          <a:p>
            <a:pPr indent="0" lvl="0" marL="0" rtl="0" algn="l">
              <a:spcBef>
                <a:spcPts val="0"/>
              </a:spcBef>
              <a:spcAft>
                <a:spcPts val="0"/>
              </a:spcAft>
              <a:buNone/>
            </a:pPr>
            <a:r>
              <a:rPr lang="en">
                <a:latin typeface="Hind Vadodara Light"/>
                <a:ea typeface="Hind Vadodara Light"/>
                <a:cs typeface="Hind Vadodara Light"/>
                <a:sym typeface="Hind Vadodara Light"/>
              </a:rPr>
              <a:t>Good:</a:t>
            </a:r>
            <a:endParaRPr>
              <a:latin typeface="Hind Vadodara Light"/>
              <a:ea typeface="Hind Vadodara Light"/>
              <a:cs typeface="Hind Vadodara Light"/>
              <a:sym typeface="Hind Vadodara Light"/>
            </a:endParaRPr>
          </a:p>
          <a:p>
            <a:pPr indent="-317500" lvl="0" marL="457200" rtl="0" algn="l">
              <a:spcBef>
                <a:spcPts val="0"/>
              </a:spcBef>
              <a:spcAft>
                <a:spcPts val="0"/>
              </a:spcAft>
              <a:buSzPts val="1400"/>
              <a:buFont typeface="Hind Vadodara Light"/>
              <a:buChar char="●"/>
            </a:pPr>
            <a:r>
              <a:rPr lang="en">
                <a:latin typeface="Hind Vadodara Light"/>
                <a:ea typeface="Hind Vadodara Light"/>
                <a:cs typeface="Hind Vadodara Light"/>
                <a:sym typeface="Hind Vadodara Light"/>
              </a:rPr>
              <a:t>Avg_bill (18%)</a:t>
            </a:r>
            <a:endParaRPr>
              <a:latin typeface="Hind Vadodara Light"/>
              <a:ea typeface="Hind Vadodara Light"/>
              <a:cs typeface="Hind Vadodara Light"/>
              <a:sym typeface="Hind Vadodara Light"/>
            </a:endParaRPr>
          </a:p>
          <a:p>
            <a:pPr indent="-317500" lvl="0" marL="457200" rtl="0" algn="l">
              <a:spcBef>
                <a:spcPts val="0"/>
              </a:spcBef>
              <a:spcAft>
                <a:spcPts val="0"/>
              </a:spcAft>
              <a:buSzPts val="1400"/>
              <a:buFont typeface="Hind Vadodara Light"/>
              <a:buChar char="●"/>
            </a:pPr>
            <a:r>
              <a:rPr lang="en">
                <a:latin typeface="Hind Vadodara Light"/>
                <a:ea typeface="Hind Vadodara Light"/>
                <a:cs typeface="Hind Vadodara Light"/>
                <a:sym typeface="Hind Vadodara Light"/>
              </a:rPr>
              <a:t>Avg_payment (10%)</a:t>
            </a:r>
            <a:endParaRPr>
              <a:latin typeface="Hind Vadodara Light"/>
              <a:ea typeface="Hind Vadodara Light"/>
              <a:cs typeface="Hind Vadodara Light"/>
              <a:sym typeface="Hind Vadodara Light"/>
            </a:endParaRPr>
          </a:p>
          <a:p>
            <a:pPr indent="0" lvl="0" marL="0" rtl="0" algn="l">
              <a:spcBef>
                <a:spcPts val="0"/>
              </a:spcBef>
              <a:spcAft>
                <a:spcPts val="0"/>
              </a:spcAft>
              <a:buNone/>
            </a:pPr>
            <a:r>
              <a:rPr lang="en">
                <a:latin typeface="Hind Vadodara Light"/>
                <a:ea typeface="Hind Vadodara Light"/>
                <a:cs typeface="Hind Vadodara Light"/>
                <a:sym typeface="Hind Vadodara Light"/>
              </a:rPr>
              <a:t>Bad:</a:t>
            </a:r>
            <a:endParaRPr>
              <a:latin typeface="Hind Vadodara Light"/>
              <a:ea typeface="Hind Vadodara Light"/>
              <a:cs typeface="Hind Vadodara Light"/>
              <a:sym typeface="Hind Vadodara Light"/>
            </a:endParaRPr>
          </a:p>
          <a:p>
            <a:pPr indent="-317500" lvl="0" marL="457200" rtl="0" algn="l">
              <a:spcBef>
                <a:spcPts val="0"/>
              </a:spcBef>
              <a:spcAft>
                <a:spcPts val="0"/>
              </a:spcAft>
              <a:buSzPts val="1400"/>
              <a:buFont typeface="Hind Vadodara Light"/>
              <a:buChar char="●"/>
            </a:pPr>
            <a:r>
              <a:rPr lang="en">
                <a:latin typeface="Hind Vadodara Light"/>
                <a:ea typeface="Hind Vadodara Light"/>
                <a:cs typeface="Hind Vadodara Light"/>
                <a:sym typeface="Hind Vadodara Light"/>
              </a:rPr>
              <a:t>Exceed_payment (1%)</a:t>
            </a:r>
            <a:endParaRPr>
              <a:latin typeface="Hind Vadodara Light"/>
              <a:ea typeface="Hind Vadodara Light"/>
              <a:cs typeface="Hind Vadodara Light"/>
              <a:sym typeface="Hind Vadodara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260" name="Google Shape;260;p39"/>
          <p:cNvSpPr txBox="1"/>
          <p:nvPr/>
        </p:nvSpPr>
        <p:spPr>
          <a:xfrm>
            <a:off x="3995925" y="1066000"/>
            <a:ext cx="45738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ind Vadodara Light"/>
                <a:ea typeface="Hind Vadodara Light"/>
                <a:cs typeface="Hind Vadodara Light"/>
                <a:sym typeface="Hind Vadodara Light"/>
              </a:rPr>
              <a:t>The confusion matrix has a lot of False positives. Where the model predicts </a:t>
            </a:r>
            <a:r>
              <a:rPr lang="en">
                <a:latin typeface="Hind Vadodara Light"/>
                <a:ea typeface="Hind Vadodara Light"/>
                <a:cs typeface="Hind Vadodara Light"/>
                <a:sym typeface="Hind Vadodara Light"/>
              </a:rPr>
              <a:t>falsely</a:t>
            </a:r>
            <a:r>
              <a:rPr lang="en">
                <a:latin typeface="Hind Vadodara Light"/>
                <a:ea typeface="Hind Vadodara Light"/>
                <a:cs typeface="Hind Vadodara Light"/>
                <a:sym typeface="Hind Vadodara Light"/>
              </a:rPr>
              <a:t> that a customer will default.</a:t>
            </a:r>
            <a:endParaRPr>
              <a:latin typeface="Hind Vadodara Light"/>
              <a:ea typeface="Hind Vadodara Light"/>
              <a:cs typeface="Hind Vadodara Light"/>
              <a:sym typeface="Hind Vadodara Light"/>
            </a:endParaRPr>
          </a:p>
          <a:p>
            <a:pPr indent="0" lvl="0" marL="0" rtl="0" algn="l">
              <a:spcBef>
                <a:spcPts val="0"/>
              </a:spcBef>
              <a:spcAft>
                <a:spcPts val="0"/>
              </a:spcAft>
              <a:buNone/>
            </a:pPr>
            <a:r>
              <a:t/>
            </a:r>
            <a:endParaRPr>
              <a:latin typeface="Hind Vadodara Light"/>
              <a:ea typeface="Hind Vadodara Light"/>
              <a:cs typeface="Hind Vadodara Light"/>
              <a:sym typeface="Hind Vadodara Light"/>
            </a:endParaRPr>
          </a:p>
          <a:p>
            <a:pPr indent="0" lvl="0" marL="0" rtl="0" algn="l">
              <a:spcBef>
                <a:spcPts val="0"/>
              </a:spcBef>
              <a:spcAft>
                <a:spcPts val="0"/>
              </a:spcAft>
              <a:buNone/>
            </a:pPr>
            <a:r>
              <a:rPr lang="en">
                <a:latin typeface="Hind Vadodara Light"/>
                <a:ea typeface="Hind Vadodara Light"/>
                <a:cs typeface="Hind Vadodara Light"/>
                <a:sym typeface="Hind Vadodara Light"/>
              </a:rPr>
              <a:t>We have successfully made a model that can predict the outcome of whether a customer will default or not on their next payment. </a:t>
            </a:r>
            <a:endParaRPr>
              <a:latin typeface="Hind Vadodara Light"/>
              <a:ea typeface="Hind Vadodara Light"/>
              <a:cs typeface="Hind Vadodara Light"/>
              <a:sym typeface="Hind Vadodara Light"/>
            </a:endParaRPr>
          </a:p>
          <a:p>
            <a:pPr indent="0" lvl="0" marL="0" rtl="0" algn="l">
              <a:spcBef>
                <a:spcPts val="0"/>
              </a:spcBef>
              <a:spcAft>
                <a:spcPts val="0"/>
              </a:spcAft>
              <a:buNone/>
            </a:pPr>
            <a:r>
              <a:t/>
            </a:r>
            <a:endParaRPr>
              <a:latin typeface="Hind Vadodara Light"/>
              <a:ea typeface="Hind Vadodara Light"/>
              <a:cs typeface="Hind Vadodara Light"/>
              <a:sym typeface="Hind Vadodara Light"/>
            </a:endParaRPr>
          </a:p>
          <a:p>
            <a:pPr indent="0" lvl="0" marL="0" rtl="0" algn="l">
              <a:spcBef>
                <a:spcPts val="0"/>
              </a:spcBef>
              <a:spcAft>
                <a:spcPts val="0"/>
              </a:spcAft>
              <a:buNone/>
            </a:pPr>
            <a:r>
              <a:rPr lang="en">
                <a:latin typeface="Hind Vadodara Light"/>
                <a:ea typeface="Hind Vadodara Light"/>
                <a:cs typeface="Hind Vadodara Light"/>
                <a:sym typeface="Hind Vadodara Light"/>
              </a:rPr>
              <a:t>We managed to </a:t>
            </a:r>
            <a:r>
              <a:rPr lang="en">
                <a:latin typeface="Hind Vadodara Light"/>
                <a:ea typeface="Hind Vadodara Light"/>
                <a:cs typeface="Hind Vadodara Light"/>
                <a:sym typeface="Hind Vadodara Light"/>
              </a:rPr>
              <a:t>receive</a:t>
            </a:r>
            <a:r>
              <a:rPr lang="en">
                <a:latin typeface="Hind Vadodara Light"/>
                <a:ea typeface="Hind Vadodara Light"/>
                <a:cs typeface="Hind Vadodara Light"/>
                <a:sym typeface="Hind Vadodara Light"/>
              </a:rPr>
              <a:t> an f1 weighted average score of 0.58. And concluded this with the hyper tuned Gradient Boosting Classifier.</a:t>
            </a:r>
            <a:endParaRPr>
              <a:latin typeface="Hind Vadodara Light"/>
              <a:ea typeface="Hind Vadodara Light"/>
              <a:cs typeface="Hind Vadodara Light"/>
              <a:sym typeface="Hind Vadodara Light"/>
            </a:endParaRPr>
          </a:p>
          <a:p>
            <a:pPr indent="0" lvl="0" marL="0" rtl="0" algn="l">
              <a:spcBef>
                <a:spcPts val="0"/>
              </a:spcBef>
              <a:spcAft>
                <a:spcPts val="0"/>
              </a:spcAft>
              <a:buNone/>
            </a:pPr>
            <a:r>
              <a:t/>
            </a:r>
            <a:endParaRPr>
              <a:latin typeface="Hind Vadodara Light"/>
              <a:ea typeface="Hind Vadodara Light"/>
              <a:cs typeface="Hind Vadodara Light"/>
              <a:sym typeface="Hind Vadodara Light"/>
            </a:endParaRPr>
          </a:p>
          <a:p>
            <a:pPr indent="0" lvl="0" marL="0" rtl="0" algn="l">
              <a:spcBef>
                <a:spcPts val="0"/>
              </a:spcBef>
              <a:spcAft>
                <a:spcPts val="0"/>
              </a:spcAft>
              <a:buNone/>
            </a:pPr>
            <a:r>
              <a:rPr lang="en">
                <a:latin typeface="Hind Vadodara Light"/>
                <a:ea typeface="Hind Vadodara Light"/>
                <a:cs typeface="Hind Vadodara Light"/>
                <a:sym typeface="Hind Vadodara Light"/>
              </a:rPr>
              <a:t>However, the model still has areas to improve, and it currently faces some limitations, mainly due to the dataset size and quality. </a:t>
            </a:r>
            <a:endParaRPr>
              <a:latin typeface="Hind Vadodara Light"/>
              <a:ea typeface="Hind Vadodara Light"/>
              <a:cs typeface="Hind Vadodara Light"/>
              <a:sym typeface="Hind Vadodara Light"/>
            </a:endParaRPr>
          </a:p>
          <a:p>
            <a:pPr indent="0" lvl="0" marL="0" rtl="0" algn="l">
              <a:spcBef>
                <a:spcPts val="0"/>
              </a:spcBef>
              <a:spcAft>
                <a:spcPts val="0"/>
              </a:spcAft>
              <a:buNone/>
            </a:pPr>
            <a:r>
              <a:t/>
            </a:r>
            <a:endParaRPr>
              <a:latin typeface="Hind Vadodara Light"/>
              <a:ea typeface="Hind Vadodara Light"/>
              <a:cs typeface="Hind Vadodara Light"/>
              <a:sym typeface="Hind Vadodara Light"/>
            </a:endParaRPr>
          </a:p>
          <a:p>
            <a:pPr indent="0" lvl="0" marL="0" rtl="0" algn="l">
              <a:spcBef>
                <a:spcPts val="0"/>
              </a:spcBef>
              <a:spcAft>
                <a:spcPts val="0"/>
              </a:spcAft>
              <a:buNone/>
            </a:pPr>
            <a:r>
              <a:rPr lang="en">
                <a:latin typeface="Hind Vadodara Light"/>
                <a:ea typeface="Hind Vadodara Light"/>
                <a:cs typeface="Hind Vadodara Light"/>
                <a:sym typeface="Hind Vadodara Light"/>
              </a:rPr>
              <a:t>For the model to be fully deployed, I believe that it is necessary to collect more data so that the model has more to train and test on.</a:t>
            </a:r>
            <a:endParaRPr>
              <a:latin typeface="Hind Vadodara Light"/>
              <a:ea typeface="Hind Vadodara Light"/>
              <a:cs typeface="Hind Vadodara Light"/>
              <a:sym typeface="Hind Vadodara Light"/>
            </a:endParaRPr>
          </a:p>
          <a:p>
            <a:pPr indent="0" lvl="0" marL="0" rtl="0" algn="l">
              <a:spcBef>
                <a:spcPts val="0"/>
              </a:spcBef>
              <a:spcAft>
                <a:spcPts val="0"/>
              </a:spcAft>
              <a:buNone/>
            </a:pPr>
            <a:r>
              <a:t/>
            </a:r>
            <a:endParaRPr>
              <a:latin typeface="Hind Vadodara Light"/>
              <a:ea typeface="Hind Vadodara Light"/>
              <a:cs typeface="Hind Vadodara Light"/>
              <a:sym typeface="Hind Vadodara Light"/>
            </a:endParaRPr>
          </a:p>
        </p:txBody>
      </p:sp>
      <p:pic>
        <p:nvPicPr>
          <p:cNvPr id="261" name="Google Shape;261;p39"/>
          <p:cNvPicPr preferRelativeResize="0"/>
          <p:nvPr/>
        </p:nvPicPr>
        <p:blipFill>
          <a:blip r:embed="rId3">
            <a:alphaModFix/>
          </a:blip>
          <a:stretch>
            <a:fillRect/>
          </a:stretch>
        </p:blipFill>
        <p:spPr>
          <a:xfrm>
            <a:off x="118124" y="860200"/>
            <a:ext cx="3687900" cy="1650525"/>
          </a:xfrm>
          <a:prstGeom prst="rect">
            <a:avLst/>
          </a:prstGeom>
          <a:noFill/>
          <a:ln>
            <a:noFill/>
          </a:ln>
        </p:spPr>
      </p:pic>
      <p:pic>
        <p:nvPicPr>
          <p:cNvPr id="262" name="Google Shape;262;p39"/>
          <p:cNvPicPr preferRelativeResize="0"/>
          <p:nvPr/>
        </p:nvPicPr>
        <p:blipFill>
          <a:blip r:embed="rId4">
            <a:alphaModFix/>
          </a:blip>
          <a:stretch>
            <a:fillRect/>
          </a:stretch>
        </p:blipFill>
        <p:spPr>
          <a:xfrm>
            <a:off x="218450" y="2432750"/>
            <a:ext cx="3125250" cy="2683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idx="1" type="subTitle"/>
          </p:nvPr>
        </p:nvSpPr>
        <p:spPr>
          <a:xfrm flipH="1">
            <a:off x="546600" y="624650"/>
            <a:ext cx="8050800" cy="92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Allow </a:t>
            </a:r>
            <a:r>
              <a:rPr lang="en"/>
              <a:t>banks</a:t>
            </a:r>
            <a:r>
              <a:rPr lang="en"/>
              <a:t> to predict if customers will default on their payments</a:t>
            </a:r>
            <a:endParaRPr/>
          </a:p>
        </p:txBody>
      </p:sp>
      <p:sp>
        <p:nvSpPr>
          <p:cNvPr id="132" name="Google Shape;132;p26"/>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a:t>
            </a:r>
            <a:endParaRPr/>
          </a:p>
        </p:txBody>
      </p:sp>
      <p:sp>
        <p:nvSpPr>
          <p:cNvPr id="133" name="Google Shape;133;p26"/>
          <p:cNvSpPr txBox="1"/>
          <p:nvPr>
            <p:ph idx="1" type="subTitle"/>
          </p:nvPr>
        </p:nvSpPr>
        <p:spPr>
          <a:xfrm flipH="1">
            <a:off x="546600" y="2109450"/>
            <a:ext cx="8050800" cy="92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Defaulting is the </a:t>
            </a:r>
            <a:r>
              <a:rPr lang="en"/>
              <a:t>failure</a:t>
            </a:r>
            <a:r>
              <a:rPr lang="en"/>
              <a:t> to make required interest or principal repayments on a debt.</a:t>
            </a:r>
            <a:endParaRPr/>
          </a:p>
        </p:txBody>
      </p:sp>
      <p:sp>
        <p:nvSpPr>
          <p:cNvPr id="134" name="Google Shape;134;p26"/>
          <p:cNvSpPr txBox="1"/>
          <p:nvPr>
            <p:ph type="title"/>
          </p:nvPr>
        </p:nvSpPr>
        <p:spPr>
          <a:xfrm>
            <a:off x="2421000" y="1707433"/>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Information</a:t>
            </a:r>
            <a:endParaRPr/>
          </a:p>
        </p:txBody>
      </p:sp>
      <p:sp>
        <p:nvSpPr>
          <p:cNvPr id="135" name="Google Shape;135;p26"/>
          <p:cNvSpPr txBox="1"/>
          <p:nvPr>
            <p:ph idx="1" type="subTitle"/>
          </p:nvPr>
        </p:nvSpPr>
        <p:spPr>
          <a:xfrm flipH="1">
            <a:off x="546600" y="3521800"/>
            <a:ext cx="8050800" cy="92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Banks collate data on their customers, in order to help identify things like credit score, and in this case, predict if a customer will default.</a:t>
            </a:r>
            <a:endParaRPr/>
          </a:p>
        </p:txBody>
      </p:sp>
      <p:sp>
        <p:nvSpPr>
          <p:cNvPr id="136" name="Google Shape;136;p26"/>
          <p:cNvSpPr txBox="1"/>
          <p:nvPr>
            <p:ph type="title"/>
          </p:nvPr>
        </p:nvSpPr>
        <p:spPr>
          <a:xfrm>
            <a:off x="2421000" y="3065233"/>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Background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Observations</a:t>
            </a:r>
            <a:endParaRPr/>
          </a:p>
        </p:txBody>
      </p:sp>
      <p:pic>
        <p:nvPicPr>
          <p:cNvPr id="142" name="Google Shape;142;p27"/>
          <p:cNvPicPr preferRelativeResize="0"/>
          <p:nvPr/>
        </p:nvPicPr>
        <p:blipFill>
          <a:blip r:embed="rId3">
            <a:alphaModFix/>
          </a:blip>
          <a:stretch>
            <a:fillRect/>
          </a:stretch>
        </p:blipFill>
        <p:spPr>
          <a:xfrm>
            <a:off x="268000" y="465650"/>
            <a:ext cx="1689250" cy="2192775"/>
          </a:xfrm>
          <a:prstGeom prst="rect">
            <a:avLst/>
          </a:prstGeom>
          <a:noFill/>
          <a:ln>
            <a:noFill/>
          </a:ln>
        </p:spPr>
      </p:pic>
      <p:sp>
        <p:nvSpPr>
          <p:cNvPr id="143" name="Google Shape;143;p27"/>
          <p:cNvSpPr txBox="1"/>
          <p:nvPr/>
        </p:nvSpPr>
        <p:spPr>
          <a:xfrm>
            <a:off x="2146550" y="1146388"/>
            <a:ext cx="4755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ind Vadodara Light"/>
                <a:ea typeface="Hind Vadodara Light"/>
                <a:cs typeface="Hind Vadodara Light"/>
                <a:sym typeface="Hind Vadodara Light"/>
              </a:rPr>
              <a:t>Here we can see that there are no Null Values in the dataset, thus we do not need to do drop any rows or use any alternatives to handle the Null values</a:t>
            </a:r>
            <a:endParaRPr>
              <a:latin typeface="Hind Vadodara Light"/>
              <a:ea typeface="Hind Vadodara Light"/>
              <a:cs typeface="Hind Vadodara Light"/>
              <a:sym typeface="Hind Vadodara Light"/>
            </a:endParaRPr>
          </a:p>
        </p:txBody>
      </p:sp>
      <p:pic>
        <p:nvPicPr>
          <p:cNvPr id="144" name="Google Shape;144;p27"/>
          <p:cNvPicPr preferRelativeResize="0"/>
          <p:nvPr/>
        </p:nvPicPr>
        <p:blipFill>
          <a:blip r:embed="rId4">
            <a:alphaModFix/>
          </a:blip>
          <a:stretch>
            <a:fillRect/>
          </a:stretch>
        </p:blipFill>
        <p:spPr>
          <a:xfrm>
            <a:off x="5932200" y="2113588"/>
            <a:ext cx="2813240" cy="2861012"/>
          </a:xfrm>
          <a:prstGeom prst="rect">
            <a:avLst/>
          </a:prstGeom>
          <a:noFill/>
          <a:ln>
            <a:noFill/>
          </a:ln>
        </p:spPr>
      </p:pic>
      <p:sp>
        <p:nvSpPr>
          <p:cNvPr id="145" name="Google Shape;145;p27"/>
          <p:cNvSpPr txBox="1"/>
          <p:nvPr/>
        </p:nvSpPr>
        <p:spPr>
          <a:xfrm>
            <a:off x="718275" y="3162050"/>
            <a:ext cx="4755600" cy="1477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Hind Vadodara Light"/>
                <a:ea typeface="Hind Vadodara Light"/>
                <a:cs typeface="Hind Vadodara Light"/>
                <a:sym typeface="Hind Vadodara Light"/>
              </a:rPr>
              <a:t>Here we can see the type of each column. Our target attribute here would be the Default payment next month column. </a:t>
            </a:r>
            <a:endParaRPr>
              <a:latin typeface="Hind Vadodara Light"/>
              <a:ea typeface="Hind Vadodara Light"/>
              <a:cs typeface="Hind Vadodara Light"/>
              <a:sym typeface="Hind Vadodara Light"/>
            </a:endParaRPr>
          </a:p>
          <a:p>
            <a:pPr indent="0" lvl="0" marL="0" rtl="0" algn="r">
              <a:spcBef>
                <a:spcPts val="0"/>
              </a:spcBef>
              <a:spcAft>
                <a:spcPts val="0"/>
              </a:spcAft>
              <a:buNone/>
            </a:pPr>
            <a:r>
              <a:t/>
            </a:r>
            <a:endParaRPr>
              <a:latin typeface="Hind Vadodara Light"/>
              <a:ea typeface="Hind Vadodara Light"/>
              <a:cs typeface="Hind Vadodara Light"/>
              <a:sym typeface="Hind Vadodara Light"/>
            </a:endParaRPr>
          </a:p>
          <a:p>
            <a:pPr indent="0" lvl="0" marL="0" rtl="0" algn="r">
              <a:spcBef>
                <a:spcPts val="0"/>
              </a:spcBef>
              <a:spcAft>
                <a:spcPts val="0"/>
              </a:spcAft>
              <a:buNone/>
            </a:pPr>
            <a:r>
              <a:rPr lang="en">
                <a:latin typeface="Hind Vadodara Light"/>
                <a:ea typeface="Hind Vadodara Light"/>
                <a:cs typeface="Hind Vadodara Light"/>
                <a:sym typeface="Hind Vadodara Light"/>
              </a:rPr>
              <a:t>We can also see that there are 1600 entries in this dataset, which is a very small amount of data.</a:t>
            </a:r>
            <a:endParaRPr>
              <a:latin typeface="Hind Vadodara Light"/>
              <a:ea typeface="Hind Vadodara Light"/>
              <a:cs typeface="Hind Vadodara Light"/>
              <a:sym typeface="Hind Vadodara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Observations</a:t>
            </a:r>
            <a:endParaRPr/>
          </a:p>
        </p:txBody>
      </p:sp>
      <p:pic>
        <p:nvPicPr>
          <p:cNvPr id="151" name="Google Shape;151;p28"/>
          <p:cNvPicPr preferRelativeResize="0"/>
          <p:nvPr/>
        </p:nvPicPr>
        <p:blipFill>
          <a:blip r:embed="rId3">
            <a:alphaModFix/>
          </a:blip>
          <a:stretch>
            <a:fillRect/>
          </a:stretch>
        </p:blipFill>
        <p:spPr>
          <a:xfrm>
            <a:off x="1311987" y="1817551"/>
            <a:ext cx="6520024" cy="3231100"/>
          </a:xfrm>
          <a:prstGeom prst="rect">
            <a:avLst/>
          </a:prstGeom>
          <a:noFill/>
          <a:ln>
            <a:noFill/>
          </a:ln>
        </p:spPr>
      </p:pic>
      <p:sp>
        <p:nvSpPr>
          <p:cNvPr id="152" name="Google Shape;152;p28"/>
          <p:cNvSpPr txBox="1"/>
          <p:nvPr/>
        </p:nvSpPr>
        <p:spPr>
          <a:xfrm>
            <a:off x="2194200" y="913600"/>
            <a:ext cx="4755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ind Vadodara Light"/>
                <a:ea typeface="Hind Vadodara Light"/>
                <a:cs typeface="Hind Vadodara Light"/>
                <a:sym typeface="Hind Vadodara Light"/>
              </a:rPr>
              <a:t>As shown here, for Bill/ Pay amounts, there is a lot of outliers. The data is also very skewed to the left.</a:t>
            </a:r>
            <a:endParaRPr>
              <a:latin typeface="Hind Vadodara Light"/>
              <a:ea typeface="Hind Vadodara Light"/>
              <a:cs typeface="Hind Vadodara Light"/>
              <a:sym typeface="Hind Vadodara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Engineering</a:t>
            </a:r>
            <a:endParaRPr/>
          </a:p>
        </p:txBody>
      </p:sp>
      <p:sp>
        <p:nvSpPr>
          <p:cNvPr id="158" name="Google Shape;158;p29"/>
          <p:cNvSpPr txBox="1"/>
          <p:nvPr/>
        </p:nvSpPr>
        <p:spPr>
          <a:xfrm>
            <a:off x="1880550" y="2559350"/>
            <a:ext cx="5382900" cy="190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ind Vadodara Light"/>
                <a:ea typeface="Hind Vadodara Light"/>
                <a:cs typeface="Hind Vadodara Light"/>
                <a:sym typeface="Hind Vadodara Light"/>
              </a:rPr>
              <a:t>Added:</a:t>
            </a:r>
            <a:endParaRPr>
              <a:latin typeface="Hind Vadodara Light"/>
              <a:ea typeface="Hind Vadodara Light"/>
              <a:cs typeface="Hind Vadodara Light"/>
              <a:sym typeface="Hind Vadodara Light"/>
            </a:endParaRPr>
          </a:p>
          <a:p>
            <a:pPr indent="0" lvl="0" marL="0" rtl="0" algn="ctr">
              <a:spcBef>
                <a:spcPts val="0"/>
              </a:spcBef>
              <a:spcAft>
                <a:spcPts val="0"/>
              </a:spcAft>
              <a:buNone/>
            </a:pPr>
            <a:r>
              <a:rPr lang="en">
                <a:latin typeface="Hind Vadodara Light"/>
                <a:ea typeface="Hind Vadodara Light"/>
                <a:cs typeface="Hind Vadodara Light"/>
                <a:sym typeface="Hind Vadodara Light"/>
              </a:rPr>
              <a:t>Avg_bill: The average bill of the 3 months</a:t>
            </a:r>
            <a:endParaRPr>
              <a:latin typeface="Hind Vadodara Light"/>
              <a:ea typeface="Hind Vadodara Light"/>
              <a:cs typeface="Hind Vadodara Light"/>
              <a:sym typeface="Hind Vadodara Light"/>
            </a:endParaRPr>
          </a:p>
          <a:p>
            <a:pPr indent="0" lvl="0" marL="0" rtl="0" algn="ctr">
              <a:spcBef>
                <a:spcPts val="0"/>
              </a:spcBef>
              <a:spcAft>
                <a:spcPts val="0"/>
              </a:spcAft>
              <a:buNone/>
            </a:pPr>
            <a:r>
              <a:rPr lang="en">
                <a:latin typeface="Hind Vadodara Light"/>
                <a:ea typeface="Hind Vadodara Light"/>
                <a:cs typeface="Hind Vadodara Light"/>
                <a:sym typeface="Hind Vadodara Light"/>
              </a:rPr>
              <a:t>Avg_payment: The average payment of the 3 months</a:t>
            </a:r>
            <a:endParaRPr>
              <a:latin typeface="Hind Vadodara Light"/>
              <a:ea typeface="Hind Vadodara Light"/>
              <a:cs typeface="Hind Vadodara Light"/>
              <a:sym typeface="Hind Vadodara Light"/>
            </a:endParaRPr>
          </a:p>
          <a:p>
            <a:pPr indent="0" lvl="0" marL="0" rtl="0" algn="ctr">
              <a:spcBef>
                <a:spcPts val="0"/>
              </a:spcBef>
              <a:spcAft>
                <a:spcPts val="0"/>
              </a:spcAft>
              <a:buNone/>
            </a:pPr>
            <a:r>
              <a:rPr lang="en">
                <a:latin typeface="Hind Vadodara Light"/>
                <a:ea typeface="Hind Vadodara Light"/>
                <a:cs typeface="Hind Vadodara Light"/>
                <a:sym typeface="Hind Vadodara Light"/>
              </a:rPr>
              <a:t>Exceed_payment: A boolean, of whether Avg_bill &gt; Avg_payment</a:t>
            </a:r>
            <a:endParaRPr>
              <a:latin typeface="Hind Vadodara Light"/>
              <a:ea typeface="Hind Vadodara Light"/>
              <a:cs typeface="Hind Vadodara Light"/>
              <a:sym typeface="Hind Vadodara Light"/>
            </a:endParaRPr>
          </a:p>
          <a:p>
            <a:pPr indent="0" lvl="0" marL="0" rtl="0" algn="ctr">
              <a:spcBef>
                <a:spcPts val="0"/>
              </a:spcBef>
              <a:spcAft>
                <a:spcPts val="0"/>
              </a:spcAft>
              <a:buNone/>
            </a:pPr>
            <a:r>
              <a:t/>
            </a:r>
            <a:endParaRPr>
              <a:latin typeface="Hind Vadodara Light"/>
              <a:ea typeface="Hind Vadodara Light"/>
              <a:cs typeface="Hind Vadodara Light"/>
              <a:sym typeface="Hind Vadodara Light"/>
            </a:endParaRPr>
          </a:p>
          <a:p>
            <a:pPr indent="0" lvl="0" marL="0" rtl="0" algn="ctr">
              <a:spcBef>
                <a:spcPts val="0"/>
              </a:spcBef>
              <a:spcAft>
                <a:spcPts val="0"/>
              </a:spcAft>
              <a:buNone/>
            </a:pPr>
            <a:r>
              <a:rPr lang="en">
                <a:latin typeface="Hind Vadodara Light"/>
                <a:ea typeface="Hind Vadodara Light"/>
                <a:cs typeface="Hind Vadodara Light"/>
                <a:sym typeface="Hind Vadodara Light"/>
              </a:rPr>
              <a:t>Dropped:</a:t>
            </a:r>
            <a:endParaRPr>
              <a:latin typeface="Hind Vadodara Light"/>
              <a:ea typeface="Hind Vadodara Light"/>
              <a:cs typeface="Hind Vadodara Light"/>
              <a:sym typeface="Hind Vadodara Light"/>
            </a:endParaRPr>
          </a:p>
          <a:p>
            <a:pPr indent="0" lvl="0" marL="0" rtl="0" algn="ctr">
              <a:spcBef>
                <a:spcPts val="0"/>
              </a:spcBef>
              <a:spcAft>
                <a:spcPts val="0"/>
              </a:spcAft>
              <a:buNone/>
            </a:pPr>
            <a:r>
              <a:rPr lang="en">
                <a:latin typeface="Hind Vadodara Light"/>
                <a:ea typeface="Hind Vadodara Light"/>
                <a:cs typeface="Hind Vadodara Light"/>
                <a:sym typeface="Hind Vadodara Light"/>
              </a:rPr>
              <a:t>Bill_Amount1/2/3: Had too high a correlation</a:t>
            </a:r>
            <a:endParaRPr>
              <a:latin typeface="Hind Vadodara Light"/>
              <a:ea typeface="Hind Vadodara Light"/>
              <a:cs typeface="Hind Vadodara Light"/>
              <a:sym typeface="Hind Vadodara Light"/>
            </a:endParaRPr>
          </a:p>
          <a:p>
            <a:pPr indent="0" lvl="0" marL="0" rtl="0" algn="ctr">
              <a:spcBef>
                <a:spcPts val="0"/>
              </a:spcBef>
              <a:spcAft>
                <a:spcPts val="0"/>
              </a:spcAft>
              <a:buNone/>
            </a:pPr>
            <a:r>
              <a:rPr lang="en">
                <a:latin typeface="Hind Vadodara Light"/>
                <a:ea typeface="Hind Vadodara Light"/>
                <a:cs typeface="Hind Vadodara Light"/>
                <a:sym typeface="Hind Vadodara Light"/>
              </a:rPr>
              <a:t>Customer ID: No correlation</a:t>
            </a:r>
            <a:endParaRPr>
              <a:latin typeface="Hind Vadodara Light"/>
              <a:ea typeface="Hind Vadodara Light"/>
              <a:cs typeface="Hind Vadodara Light"/>
              <a:sym typeface="Hind Vadodara Light"/>
            </a:endParaRPr>
          </a:p>
        </p:txBody>
      </p:sp>
      <p:pic>
        <p:nvPicPr>
          <p:cNvPr id="159" name="Google Shape;159;p29"/>
          <p:cNvPicPr preferRelativeResize="0"/>
          <p:nvPr/>
        </p:nvPicPr>
        <p:blipFill>
          <a:blip r:embed="rId3">
            <a:alphaModFix/>
          </a:blip>
          <a:stretch>
            <a:fillRect/>
          </a:stretch>
        </p:blipFill>
        <p:spPr>
          <a:xfrm>
            <a:off x="152400" y="1066008"/>
            <a:ext cx="8839200" cy="11911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Correlation</a:t>
            </a:r>
            <a:endParaRPr/>
          </a:p>
        </p:txBody>
      </p:sp>
      <p:pic>
        <p:nvPicPr>
          <p:cNvPr id="165" name="Google Shape;165;p30"/>
          <p:cNvPicPr preferRelativeResize="0"/>
          <p:nvPr/>
        </p:nvPicPr>
        <p:blipFill>
          <a:blip r:embed="rId3">
            <a:alphaModFix/>
          </a:blip>
          <a:stretch>
            <a:fillRect/>
          </a:stretch>
        </p:blipFill>
        <p:spPr>
          <a:xfrm>
            <a:off x="152400" y="1198718"/>
            <a:ext cx="3953239" cy="3792164"/>
          </a:xfrm>
          <a:prstGeom prst="rect">
            <a:avLst/>
          </a:prstGeom>
          <a:noFill/>
          <a:ln>
            <a:noFill/>
          </a:ln>
        </p:spPr>
      </p:pic>
      <p:cxnSp>
        <p:nvCxnSpPr>
          <p:cNvPr id="166" name="Google Shape;166;p30"/>
          <p:cNvCxnSpPr>
            <a:stCxn id="165" idx="3"/>
            <a:endCxn id="167" idx="1"/>
          </p:cNvCxnSpPr>
          <p:nvPr/>
        </p:nvCxnSpPr>
        <p:spPr>
          <a:xfrm>
            <a:off x="4105639" y="3094800"/>
            <a:ext cx="895500" cy="0"/>
          </a:xfrm>
          <a:prstGeom prst="straightConnector1">
            <a:avLst/>
          </a:prstGeom>
          <a:noFill/>
          <a:ln cap="flat" cmpd="sng" w="9525">
            <a:solidFill>
              <a:schemeClr val="dk2"/>
            </a:solidFill>
            <a:prstDash val="solid"/>
            <a:round/>
            <a:headEnd len="med" w="med" type="none"/>
            <a:tailEnd len="med" w="med" type="triangle"/>
          </a:ln>
        </p:spPr>
      </p:cxnSp>
      <p:sp>
        <p:nvSpPr>
          <p:cNvPr id="168" name="Google Shape;168;p30"/>
          <p:cNvSpPr txBox="1"/>
          <p:nvPr/>
        </p:nvSpPr>
        <p:spPr>
          <a:xfrm>
            <a:off x="1782213" y="798525"/>
            <a:ext cx="69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ind Vadodara Light"/>
                <a:ea typeface="Hind Vadodara Light"/>
                <a:cs typeface="Hind Vadodara Light"/>
                <a:sym typeface="Hind Vadodara Light"/>
              </a:rPr>
              <a:t>Before</a:t>
            </a:r>
            <a:endParaRPr>
              <a:latin typeface="Hind Vadodara Light"/>
              <a:ea typeface="Hind Vadodara Light"/>
              <a:cs typeface="Hind Vadodara Light"/>
              <a:sym typeface="Hind Vadodara Light"/>
            </a:endParaRPr>
          </a:p>
        </p:txBody>
      </p:sp>
      <p:sp>
        <p:nvSpPr>
          <p:cNvPr id="169" name="Google Shape;169;p30"/>
          <p:cNvSpPr txBox="1"/>
          <p:nvPr/>
        </p:nvSpPr>
        <p:spPr>
          <a:xfrm>
            <a:off x="6632675" y="798525"/>
            <a:ext cx="69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ind Vadodara Light"/>
                <a:ea typeface="Hind Vadodara Light"/>
                <a:cs typeface="Hind Vadodara Light"/>
                <a:sym typeface="Hind Vadodara Light"/>
              </a:rPr>
              <a:t>After</a:t>
            </a:r>
            <a:endParaRPr>
              <a:latin typeface="Hind Vadodara Light"/>
              <a:ea typeface="Hind Vadodara Light"/>
              <a:cs typeface="Hind Vadodara Light"/>
              <a:sym typeface="Hind Vadodara Light"/>
            </a:endParaRPr>
          </a:p>
        </p:txBody>
      </p:sp>
      <p:pic>
        <p:nvPicPr>
          <p:cNvPr id="170" name="Google Shape;170;p30"/>
          <p:cNvPicPr preferRelativeResize="0"/>
          <p:nvPr/>
        </p:nvPicPr>
        <p:blipFill>
          <a:blip r:embed="rId4">
            <a:alphaModFix/>
          </a:blip>
          <a:stretch>
            <a:fillRect/>
          </a:stretch>
        </p:blipFill>
        <p:spPr>
          <a:xfrm>
            <a:off x="4981814" y="1350900"/>
            <a:ext cx="3995307" cy="3639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idx="1" type="subTitle"/>
          </p:nvPr>
        </p:nvSpPr>
        <p:spPr>
          <a:xfrm flipH="1">
            <a:off x="546600" y="1054725"/>
            <a:ext cx="8050800" cy="63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I use One Hot Encoding (OHE) to encode my categorical data.</a:t>
            </a:r>
            <a:endParaRPr sz="1400"/>
          </a:p>
          <a:p>
            <a:pPr indent="0" lvl="0" marL="0" rtl="0" algn="ctr">
              <a:spcBef>
                <a:spcPts val="0"/>
              </a:spcBef>
              <a:spcAft>
                <a:spcPts val="0"/>
              </a:spcAft>
              <a:buNone/>
            </a:pPr>
            <a:r>
              <a:rPr lang="en" sz="1400"/>
              <a:t>My categorical data does not have a large number of categories, and thus makes OHE appropriate to use.</a:t>
            </a:r>
            <a:endParaRPr sz="1400"/>
          </a:p>
        </p:txBody>
      </p:sp>
      <p:sp>
        <p:nvSpPr>
          <p:cNvPr id="176" name="Google Shape;176;p31"/>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Encoding</a:t>
            </a:r>
            <a:endParaRPr/>
          </a:p>
        </p:txBody>
      </p:sp>
      <p:pic>
        <p:nvPicPr>
          <p:cNvPr id="177" name="Google Shape;177;p31"/>
          <p:cNvPicPr preferRelativeResize="0"/>
          <p:nvPr/>
        </p:nvPicPr>
        <p:blipFill>
          <a:blip r:embed="rId3">
            <a:alphaModFix/>
          </a:blip>
          <a:stretch>
            <a:fillRect/>
          </a:stretch>
        </p:blipFill>
        <p:spPr>
          <a:xfrm>
            <a:off x="152400" y="1837125"/>
            <a:ext cx="8839198" cy="1543794"/>
          </a:xfrm>
          <a:prstGeom prst="rect">
            <a:avLst/>
          </a:prstGeom>
          <a:noFill/>
          <a:ln>
            <a:noFill/>
          </a:ln>
        </p:spPr>
      </p:pic>
      <p:sp>
        <p:nvSpPr>
          <p:cNvPr id="178" name="Google Shape;178;p31"/>
          <p:cNvSpPr txBox="1"/>
          <p:nvPr/>
        </p:nvSpPr>
        <p:spPr>
          <a:xfrm>
            <a:off x="2194200" y="3533325"/>
            <a:ext cx="475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ind Vadodara Light"/>
                <a:ea typeface="Hind Vadodara Light"/>
                <a:cs typeface="Hind Vadodara Light"/>
                <a:sym typeface="Hind Vadodara Light"/>
              </a:rPr>
              <a:t>I also </a:t>
            </a:r>
            <a:r>
              <a:rPr lang="en">
                <a:latin typeface="Hind Vadodara Light"/>
                <a:ea typeface="Hind Vadodara Light"/>
                <a:cs typeface="Hind Vadodara Light"/>
                <a:sym typeface="Hind Vadodara Light"/>
              </a:rPr>
              <a:t>split</a:t>
            </a:r>
            <a:r>
              <a:rPr lang="en">
                <a:latin typeface="Hind Vadodara Light"/>
                <a:ea typeface="Hind Vadodara Light"/>
                <a:cs typeface="Hind Vadodara Light"/>
                <a:sym typeface="Hind Vadodara Light"/>
              </a:rPr>
              <a:t> my data into 70% for training, and 30% for testing</a:t>
            </a:r>
            <a:endParaRPr>
              <a:latin typeface="Hind Vadodara Light"/>
              <a:ea typeface="Hind Vadodara Light"/>
              <a:cs typeface="Hind Vadodara Light"/>
              <a:sym typeface="Hind Vadodara Light"/>
            </a:endParaRPr>
          </a:p>
        </p:txBody>
      </p:sp>
      <p:pic>
        <p:nvPicPr>
          <p:cNvPr id="179" name="Google Shape;179;p31"/>
          <p:cNvPicPr preferRelativeResize="0"/>
          <p:nvPr/>
        </p:nvPicPr>
        <p:blipFill rotWithShape="1">
          <a:blip r:embed="rId4">
            <a:alphaModFix/>
          </a:blip>
          <a:srcRect b="52187" l="0" r="0" t="0"/>
          <a:stretch/>
        </p:blipFill>
        <p:spPr>
          <a:xfrm>
            <a:off x="566750" y="4193250"/>
            <a:ext cx="8010525" cy="273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idx="1" type="subTitle"/>
          </p:nvPr>
        </p:nvSpPr>
        <p:spPr>
          <a:xfrm flipH="1">
            <a:off x="546600" y="1098075"/>
            <a:ext cx="8050800" cy="69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There are 3 methods used to Oversample. I use ADASYN as my dataset is highly </a:t>
            </a:r>
            <a:r>
              <a:rPr lang="en" sz="1400"/>
              <a:t>imbalanced. </a:t>
            </a:r>
            <a:endParaRPr sz="1400"/>
          </a:p>
          <a:p>
            <a:pPr indent="0" lvl="0" marL="0" rtl="0" algn="ctr">
              <a:spcBef>
                <a:spcPts val="0"/>
              </a:spcBef>
              <a:spcAft>
                <a:spcPts val="0"/>
              </a:spcAft>
              <a:buNone/>
            </a:pPr>
            <a:r>
              <a:rPr lang="en" sz="1400"/>
              <a:t>I also use it as it tends to be more adaptive than SMOTE or ROS</a:t>
            </a:r>
            <a:endParaRPr sz="1400"/>
          </a:p>
        </p:txBody>
      </p:sp>
      <p:sp>
        <p:nvSpPr>
          <p:cNvPr id="185" name="Google Shape;185;p32"/>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Oversampling</a:t>
            </a:r>
            <a:endParaRPr/>
          </a:p>
        </p:txBody>
      </p:sp>
      <p:pic>
        <p:nvPicPr>
          <p:cNvPr id="186" name="Google Shape;186;p32"/>
          <p:cNvPicPr preferRelativeResize="0"/>
          <p:nvPr/>
        </p:nvPicPr>
        <p:blipFill>
          <a:blip r:embed="rId3">
            <a:alphaModFix/>
          </a:blip>
          <a:stretch>
            <a:fillRect/>
          </a:stretch>
        </p:blipFill>
        <p:spPr>
          <a:xfrm>
            <a:off x="152400" y="1942575"/>
            <a:ext cx="3902394" cy="3048525"/>
          </a:xfrm>
          <a:prstGeom prst="rect">
            <a:avLst/>
          </a:prstGeom>
          <a:noFill/>
          <a:ln>
            <a:noFill/>
          </a:ln>
        </p:spPr>
      </p:pic>
      <p:pic>
        <p:nvPicPr>
          <p:cNvPr id="187" name="Google Shape;187;p32"/>
          <p:cNvPicPr preferRelativeResize="0"/>
          <p:nvPr/>
        </p:nvPicPr>
        <p:blipFill>
          <a:blip r:embed="rId4">
            <a:alphaModFix/>
          </a:blip>
          <a:stretch>
            <a:fillRect/>
          </a:stretch>
        </p:blipFill>
        <p:spPr>
          <a:xfrm>
            <a:off x="5082294" y="1942575"/>
            <a:ext cx="3902394" cy="3048525"/>
          </a:xfrm>
          <a:prstGeom prst="rect">
            <a:avLst/>
          </a:prstGeom>
          <a:noFill/>
          <a:ln>
            <a:noFill/>
          </a:ln>
        </p:spPr>
      </p:pic>
      <p:cxnSp>
        <p:nvCxnSpPr>
          <p:cNvPr id="188" name="Google Shape;188;p32"/>
          <p:cNvCxnSpPr>
            <a:stCxn id="186" idx="3"/>
            <a:endCxn id="187" idx="1"/>
          </p:cNvCxnSpPr>
          <p:nvPr/>
        </p:nvCxnSpPr>
        <p:spPr>
          <a:xfrm>
            <a:off x="4054794" y="3466837"/>
            <a:ext cx="1027500" cy="0"/>
          </a:xfrm>
          <a:prstGeom prst="straightConnector1">
            <a:avLst/>
          </a:prstGeom>
          <a:noFill/>
          <a:ln cap="flat" cmpd="sng" w="9525">
            <a:solidFill>
              <a:schemeClr val="dk2"/>
            </a:solidFill>
            <a:prstDash val="solid"/>
            <a:round/>
            <a:headEnd len="med" w="med" type="none"/>
            <a:tailEnd len="med" w="med" type="triangle"/>
          </a:ln>
        </p:spPr>
      </p:cxnSp>
      <p:sp>
        <p:nvSpPr>
          <p:cNvPr id="189" name="Google Shape;189;p32"/>
          <p:cNvSpPr txBox="1"/>
          <p:nvPr/>
        </p:nvSpPr>
        <p:spPr>
          <a:xfrm>
            <a:off x="1509150" y="1608425"/>
            <a:ext cx="118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ind Vadodara Light"/>
                <a:ea typeface="Hind Vadodara Light"/>
                <a:cs typeface="Hind Vadodara Light"/>
                <a:sym typeface="Hind Vadodara Light"/>
              </a:rPr>
              <a:t>Before</a:t>
            </a:r>
            <a:endParaRPr>
              <a:latin typeface="Hind Vadodara Light"/>
              <a:ea typeface="Hind Vadodara Light"/>
              <a:cs typeface="Hind Vadodara Light"/>
              <a:sym typeface="Hind Vadodara Light"/>
            </a:endParaRPr>
          </a:p>
        </p:txBody>
      </p:sp>
      <p:sp>
        <p:nvSpPr>
          <p:cNvPr id="190" name="Google Shape;190;p32"/>
          <p:cNvSpPr txBox="1"/>
          <p:nvPr/>
        </p:nvSpPr>
        <p:spPr>
          <a:xfrm>
            <a:off x="6439050" y="1608425"/>
            <a:ext cx="118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ind Vadodara Light"/>
                <a:ea typeface="Hind Vadodara Light"/>
                <a:cs typeface="Hind Vadodara Light"/>
                <a:sym typeface="Hind Vadodara Light"/>
              </a:rPr>
              <a:t>After</a:t>
            </a:r>
            <a:endParaRPr>
              <a:latin typeface="Hind Vadodara Light"/>
              <a:ea typeface="Hind Vadodara Light"/>
              <a:cs typeface="Hind Vadodara Light"/>
              <a:sym typeface="Hind Vadodara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Standard Scaling</a:t>
            </a:r>
            <a:endParaRPr/>
          </a:p>
        </p:txBody>
      </p:sp>
      <p:pic>
        <p:nvPicPr>
          <p:cNvPr id="196" name="Google Shape;196;p33"/>
          <p:cNvPicPr preferRelativeResize="0"/>
          <p:nvPr/>
        </p:nvPicPr>
        <p:blipFill rotWithShape="1">
          <a:blip r:embed="rId3">
            <a:alphaModFix/>
          </a:blip>
          <a:srcRect b="0" l="0" r="63896" t="0"/>
          <a:stretch/>
        </p:blipFill>
        <p:spPr>
          <a:xfrm>
            <a:off x="2162200" y="3031000"/>
            <a:ext cx="4821102" cy="1303400"/>
          </a:xfrm>
          <a:prstGeom prst="rect">
            <a:avLst/>
          </a:prstGeom>
          <a:noFill/>
          <a:ln>
            <a:noFill/>
          </a:ln>
        </p:spPr>
      </p:pic>
      <p:sp>
        <p:nvSpPr>
          <p:cNvPr id="197" name="Google Shape;197;p33"/>
          <p:cNvSpPr txBox="1"/>
          <p:nvPr/>
        </p:nvSpPr>
        <p:spPr>
          <a:xfrm>
            <a:off x="2020800" y="1119950"/>
            <a:ext cx="510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ind Vadodara Light"/>
                <a:ea typeface="Hind Vadodara Light"/>
                <a:cs typeface="Hind Vadodara Light"/>
                <a:sym typeface="Hind Vadodara Light"/>
              </a:rPr>
              <a:t>I use standard scaling to make it easier for my model to work.</a:t>
            </a:r>
            <a:endParaRPr>
              <a:latin typeface="Hind Vadodara Light"/>
              <a:ea typeface="Hind Vadodara Light"/>
              <a:cs typeface="Hind Vadodara Light"/>
              <a:sym typeface="Hind Vadodara Light"/>
            </a:endParaRPr>
          </a:p>
        </p:txBody>
      </p:sp>
      <p:sp>
        <p:nvSpPr>
          <p:cNvPr id="198" name="Google Shape;198;p33"/>
          <p:cNvSpPr txBox="1"/>
          <p:nvPr/>
        </p:nvSpPr>
        <p:spPr>
          <a:xfrm>
            <a:off x="2194200" y="4381050"/>
            <a:ext cx="4755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ind Vadodara Light"/>
                <a:ea typeface="Hind Vadodara Light"/>
                <a:cs typeface="Hind Vadodara Light"/>
                <a:sym typeface="Hind Vadodara Light"/>
              </a:rPr>
              <a:t>Above is the output of my train data after being Standardized </a:t>
            </a:r>
            <a:endParaRPr>
              <a:latin typeface="Hind Vadodara Light"/>
              <a:ea typeface="Hind Vadodara Light"/>
              <a:cs typeface="Hind Vadodara Light"/>
              <a:sym typeface="Hind Vadodara Light"/>
            </a:endParaRPr>
          </a:p>
        </p:txBody>
      </p:sp>
      <p:pic>
        <p:nvPicPr>
          <p:cNvPr id="199" name="Google Shape;199;p33"/>
          <p:cNvPicPr preferRelativeResize="0"/>
          <p:nvPr/>
        </p:nvPicPr>
        <p:blipFill rotWithShape="1">
          <a:blip r:embed="rId4">
            <a:alphaModFix/>
          </a:blip>
          <a:srcRect b="0" l="0" r="62214" t="0"/>
          <a:stretch/>
        </p:blipFill>
        <p:spPr>
          <a:xfrm>
            <a:off x="2158825" y="1501075"/>
            <a:ext cx="4826349" cy="1113525"/>
          </a:xfrm>
          <a:prstGeom prst="rect">
            <a:avLst/>
          </a:prstGeom>
          <a:noFill/>
          <a:ln>
            <a:noFill/>
          </a:ln>
        </p:spPr>
      </p:pic>
      <p:cxnSp>
        <p:nvCxnSpPr>
          <p:cNvPr id="200" name="Google Shape;200;p33"/>
          <p:cNvCxnSpPr>
            <a:stCxn id="199" idx="2"/>
            <a:endCxn id="196" idx="0"/>
          </p:cNvCxnSpPr>
          <p:nvPr/>
        </p:nvCxnSpPr>
        <p:spPr>
          <a:xfrm>
            <a:off x="4572000" y="2614600"/>
            <a:ext cx="900" cy="416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cience Fair Newsletter by Slidesgo">
  <a:themeElements>
    <a:clrScheme name="Simple Light">
      <a:dk1>
        <a:srgbClr val="383536"/>
      </a:dk1>
      <a:lt1>
        <a:srgbClr val="FFFFFF"/>
      </a:lt1>
      <a:dk2>
        <a:srgbClr val="595959"/>
      </a:dk2>
      <a:lt2>
        <a:srgbClr val="E6F0EF"/>
      </a:lt2>
      <a:accent1>
        <a:srgbClr val="D49421"/>
      </a:accent1>
      <a:accent2>
        <a:srgbClr val="C3CCA2"/>
      </a:accent2>
      <a:accent3>
        <a:srgbClr val="88AFA6"/>
      </a:accent3>
      <a:accent4>
        <a:srgbClr val="627E8D"/>
      </a:accent4>
      <a:accent5>
        <a:srgbClr val="BDBCBD"/>
      </a:accent5>
      <a:accent6>
        <a:srgbClr val="6E4D11"/>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