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000" cy="1069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2400" y="154800"/>
            <a:ext cx="5335200" cy="5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b="1" sz="2800">
                <a:solidFill>
                  <a:srgbClr val="0E5366"/>
                </a:solidFill>
                <a:latin typeface="Patrick Hand"/>
              </a:rPr>
              <a:t>Hello, World!</a:t>
            </a:r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47" y="1069200"/>
            <a:ext cx="2647950" cy="2495550"/>
          </a:xfrm>
          <a:prstGeom prst="rect">
            <a:avLst/>
          </a:prstGeom>
        </p:spPr>
      </p:pic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686896"/>
            <a:ext cx="2647950" cy="2495550"/>
          </a:xfrm>
          <a:prstGeom prst="rect">
            <a:avLst/>
          </a:prstGeom>
        </p:spPr>
      </p:pic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47" y="6289411"/>
            <a:ext cx="2647950" cy="2495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000" y="1069200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250">
                <a:solidFill>
                  <a:srgbClr val="0E5366"/>
                </a:solidFill>
                <a:latin typeface="Patrick Hand"/>
              </a:rPr>
              <a:t>Title</a:t>
            </a:r>
          </a:p>
        </p:txBody>
      </p:sp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00" y="1069200"/>
            <a:ext cx="235527" cy="232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00" y="1527428"/>
            <a:ext cx="288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0">
                <a:solidFill>
                  <a:srgbClr val="0E5366"/>
                </a:solidFill>
                <a:latin typeface="Open Sans"/>
              </a:rPr>
              <a:t>Lorem ipsum dolor sit amet,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consectetur adipisicing elit.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Eius expedita consequatur,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necessitatibus neque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exercitationem pariatur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soluta eligendi quo.</a:t>
            </a:r>
          </a:p>
          <a:p/>
        </p:txBody>
      </p:sp>
      <p:sp>
        <p:nvSpPr>
          <p:cNvPr id="10" name="TextBox 9"/>
          <p:cNvSpPr txBox="1"/>
          <p:nvPr/>
        </p:nvSpPr>
        <p:spPr>
          <a:xfrm>
            <a:off x="3780000" y="3686896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b="1" sz="1250">
                <a:solidFill>
                  <a:srgbClr val="0E5366"/>
                </a:solidFill>
                <a:latin typeface="Patrick Hand"/>
              </a:rPr>
              <a:t>Title</a:t>
            </a:r>
          </a:p>
        </p:txBody>
      </p:sp>
      <p:pic>
        <p:nvPicPr>
          <p:cNvPr id="11" name="Picture 10" descr="lightbul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65" y="3686896"/>
            <a:ext cx="235527" cy="2327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000" y="4112307"/>
            <a:ext cx="288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140">
                <a:solidFill>
                  <a:srgbClr val="0E5366"/>
                </a:solidFill>
                <a:latin typeface="Open Sans"/>
              </a:rPr>
              <a:t>Lorem ipsum dolor sit amet, </a:t>
            </a:r>
          </a:p>
          <a:p>
            <a:pPr algn="r"/>
            <a:r>
              <a:rPr sz="1140">
                <a:solidFill>
                  <a:srgbClr val="0E5366"/>
                </a:solidFill>
                <a:latin typeface="Open Sans"/>
              </a:rPr>
              <a:t>consectetur adipisicing elit. </a:t>
            </a:r>
          </a:p>
          <a:p>
            <a:pPr algn="r"/>
            <a:r>
              <a:rPr sz="1140">
                <a:solidFill>
                  <a:srgbClr val="0E5366"/>
                </a:solidFill>
                <a:latin typeface="Open Sans"/>
              </a:rPr>
              <a:t>Eius expedita consequatur, </a:t>
            </a:r>
          </a:p>
          <a:p>
            <a:pPr algn="r"/>
            <a:r>
              <a:rPr sz="1140">
                <a:solidFill>
                  <a:srgbClr val="0E5366"/>
                </a:solidFill>
                <a:latin typeface="Open Sans"/>
              </a:rPr>
              <a:t>necessitatibus neque </a:t>
            </a:r>
          </a:p>
          <a:p>
            <a:pPr algn="r"/>
            <a:r>
              <a:rPr sz="1140">
                <a:solidFill>
                  <a:srgbClr val="0E5366"/>
                </a:solidFill>
                <a:latin typeface="Open Sans"/>
              </a:rPr>
              <a:t>exercitationem pariatur </a:t>
            </a:r>
          </a:p>
          <a:p>
            <a:pPr algn="r"/>
            <a:r>
              <a:rPr sz="1140">
                <a:solidFill>
                  <a:srgbClr val="0E5366"/>
                </a:solidFill>
                <a:latin typeface="Open Sans"/>
              </a:rPr>
              <a:t>soluta eligendi quo.</a:t>
            </a:r>
          </a:p>
          <a:p>
            <a:pPr algn="r"/>
          </a:p>
        </p:txBody>
      </p:sp>
      <p:sp>
        <p:nvSpPr>
          <p:cNvPr id="13" name="TextBox 12"/>
          <p:cNvSpPr txBox="1"/>
          <p:nvPr/>
        </p:nvSpPr>
        <p:spPr>
          <a:xfrm>
            <a:off x="1080000" y="6289411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250">
                <a:solidFill>
                  <a:srgbClr val="0E5366"/>
                </a:solidFill>
                <a:latin typeface="Patrick Hand"/>
              </a:rPr>
              <a:t>Title</a:t>
            </a:r>
          </a:p>
        </p:txBody>
      </p:sp>
      <p:pic>
        <p:nvPicPr>
          <p:cNvPr id="14" name="Picture 13" descr="lightbul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00" y="6289411"/>
            <a:ext cx="235527" cy="2327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0000" y="6767088"/>
            <a:ext cx="288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0">
                <a:solidFill>
                  <a:srgbClr val="0E5366"/>
                </a:solidFill>
                <a:latin typeface="Open Sans"/>
              </a:rPr>
              <a:t>Lorem ipsum dolor sit amet,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consectetur adipisicing elit.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Eius expedita consequatur,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necessitatibus neque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exercitationem pariatur </a:t>
            </a:r>
          </a:p>
          <a:p>
            <a:r>
              <a:rPr sz="1140">
                <a:solidFill>
                  <a:srgbClr val="0E5366"/>
                </a:solidFill>
                <a:latin typeface="Open Sans"/>
              </a:rPr>
              <a:t>soluta eligendi quo.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