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F938D4DE.xml" ContentType="application/vnd.ms-powerpoint.comments+xml"/>
  <Override PartName="/ppt/comments/modernComment_102_DFF113E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16FB7C-E6BF-E08C-9869-FAAC94A58206}" name="Luís Miguel Santos" initials="LS" userId="91fbdb63a866c6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1_F938D4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3B1441-500E-47CB-BD45-62C4027F8095}" authorId="{CC16FB7C-E6BF-E08C-9869-FAAC94A58206}" created="2023-05-30T19:40:28.3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81251294" sldId="257"/>
      <ac:spMk id="3" creationId="{36D3E373-DD2F-077E-F0E3-6BEDD8814BE6}"/>
      <ac:txMk cp="157" len="25">
        <ac:context len="419" hash="3758343597"/>
      </ac:txMk>
    </ac:txMkLst>
    <p188:pos x="9300485" y="1283965"/>
    <p188:txBody>
      <a:bodyPr/>
      <a:lstStyle/>
      <a:p>
        <a:r>
          <a:rPr lang="pt-PT"/>
          <a:t>Com a alteração do controller não vai ser assim</a:t>
        </a:r>
      </a:p>
    </p188:txBody>
  </p188:cm>
  <p188:cm id="{96C3C38A-BDF6-4129-946B-77A9448CE1D5}" authorId="{CC16FB7C-E6BF-E08C-9869-FAAC94A58206}" created="2023-05-30T19:41:51.185">
    <pc:sldMkLst xmlns:pc="http://schemas.microsoft.com/office/powerpoint/2013/main/command">
      <pc:docMk/>
      <pc:sldMk cId="4181251294" sldId="257"/>
    </pc:sldMkLst>
    <p188:txBody>
      <a:bodyPr/>
      <a:lstStyle/>
      <a:p>
        <a:r>
          <a:rPr lang="pt-PT"/>
          <a:t>Não está implementado. Implementa-se ou deixa-se cair?</a:t>
        </a:r>
      </a:p>
    </p188:txBody>
  </p188:cm>
</p188:cmLst>
</file>

<file path=ppt/comments/modernComment_102_DFF113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E999CE-BBF7-4567-8EA2-1F2259979521}" authorId="{CC16FB7C-E6BF-E08C-9869-FAAC94A58206}" created="2023-05-30T19:42:15.0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57118441" sldId="258"/>
      <ac:spMk id="17" creationId="{81AA95BE-C6AA-AB11-D77C-631C8FB34ED2}"/>
      <ac:txMk cp="233" len="31">
        <ac:context len="265" hash="2471724063"/>
      </ac:txMk>
    </ac:txMkLst>
    <p188:pos x="3029695" y="3011046"/>
    <p188:txBody>
      <a:bodyPr/>
      <a:lstStyle/>
      <a:p>
        <a:r>
          <a:rPr lang="pt-PT"/>
          <a:t>Não está a fazer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9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9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6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1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AF071-E2F8-4483-8BD5-62BB3A1A1F41}" type="datetimeFigureOut">
              <a:rPr lang="pt-PT" smtClean="0"/>
              <a:t>2023-05-30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F938D4DE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FF113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1438-D103-4BBE-1784-D5F04140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demonstradora de análise e edição de imagens com recurso à </a:t>
            </a:r>
            <a:r>
              <a:rPr lang="pt-PT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Aforge.NET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5B46F-C69D-C558-E9AB-B9DCEE9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pt-PT" sz="7200" b="1" dirty="0"/>
              <a:t>Equipa: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Isabel Carreiro, n.º 2000709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Santos, n.º 1900607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Vítor Carvalho, n.º 1401892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791-69D6-A377-5B07-EAA29BF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O que faz/permite fazer a aplicação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D3E373-DD2F-077E-F0E3-6BEDD881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uma ferramenta de estatísticas das cores presentes e efetuar pequenas alterações nas imagens;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interface da aplicação será em linha de comandos que terá como input o comando que se pretende (i.e., “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get-stats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tirar estatísticas de cor ou “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blur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tornar a imagem turva) e o caminho para a imagem;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output gerado será dependente do comando: textual ou uma nova imagem com as alterações processadas.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2512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7200-31D9-F3EB-DC59-DC21E51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Como estão separadas as responsabilidades entre componentes</a:t>
            </a:r>
            <a:endParaRPr lang="pt-PT" sz="4000" dirty="0"/>
          </a:p>
        </p:txBody>
      </p:sp>
      <p:sp>
        <p:nvSpPr>
          <p:cNvPr id="5" name="Google Shape;131;p3">
            <a:extLst>
              <a:ext uri="{FF2B5EF4-FFF2-40B4-BE49-F238E27FC236}">
                <a16:creationId xmlns:a16="http://schemas.microsoft.com/office/drawing/2014/main" id="{68CC79DF-1151-AABA-1396-424EFA7808F2}"/>
              </a:ext>
            </a:extLst>
          </p:cNvPr>
          <p:cNvSpPr/>
          <p:nvPr/>
        </p:nvSpPr>
        <p:spPr>
          <a:xfrm>
            <a:off x="506248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</a:t>
            </a:r>
            <a:endParaRPr/>
          </a:p>
        </p:txBody>
      </p:sp>
      <p:sp>
        <p:nvSpPr>
          <p:cNvPr id="6" name="Google Shape;132;p3">
            <a:extLst>
              <a:ext uri="{FF2B5EF4-FFF2-40B4-BE49-F238E27FC236}">
                <a16:creationId xmlns:a16="http://schemas.microsoft.com/office/drawing/2014/main" id="{5353BB1B-1BB3-6E3C-BCBB-C78D187845B7}"/>
              </a:ext>
            </a:extLst>
          </p:cNvPr>
          <p:cNvSpPr/>
          <p:nvPr/>
        </p:nvSpPr>
        <p:spPr>
          <a:xfrm>
            <a:off x="803023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Controller</a:t>
            </a:r>
            <a:endParaRPr dirty="0"/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DA96D39E-0830-3A18-7A34-A4007C6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1846264"/>
            <a:ext cx="2459038" cy="91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A95BE-C6AA-AB11-D77C-631C8FB34ED2}"/>
              </a:ext>
            </a:extLst>
          </p:cNvPr>
          <p:cNvSpPr txBox="1"/>
          <p:nvPr/>
        </p:nvSpPr>
        <p:spPr>
          <a:xfrm>
            <a:off x="4888820" y="2871280"/>
            <a:ext cx="30359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Quando este método é chamado, lança um evento “</a:t>
            </a:r>
            <a:r>
              <a:rPr lang="pt-PT" dirty="0" err="1"/>
              <a:t>OnInstructionsNeeded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um </a:t>
            </a:r>
            <a:r>
              <a:rPr lang="pt-PT" dirty="0" err="1"/>
              <a:t>prompt</a:t>
            </a:r>
            <a:r>
              <a:rPr lang="pt-PT" dirty="0"/>
              <a:t> que solicita ao utilizador para inserir o comando;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erro;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despedida;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mensagem com instruções;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Mostra estatísticas ou </a:t>
            </a:r>
            <a:r>
              <a:rPr lang="pt-PT" dirty="0" err="1"/>
              <a:t>path</a:t>
            </a:r>
            <a:r>
              <a:rPr lang="pt-PT" dirty="0"/>
              <a:t> para a imagem alterada.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C49AB3-1FB8-A45F-482A-9C4E9D358545}"/>
              </a:ext>
            </a:extLst>
          </p:cNvPr>
          <p:cNvSpPr txBox="1"/>
          <p:nvPr/>
        </p:nvSpPr>
        <p:spPr>
          <a:xfrm>
            <a:off x="1918715" y="2975729"/>
            <a:ext cx="27745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Define a classe </a:t>
            </a:r>
            <a:r>
              <a:rPr lang="pt-PT" dirty="0" err="1"/>
              <a:t>ColorPercentages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Implementa o método que lança o evento “</a:t>
            </a:r>
            <a:r>
              <a:rPr lang="pt-PT" dirty="0" err="1"/>
              <a:t>OnResultsAvailable</a:t>
            </a:r>
            <a:r>
              <a:rPr lang="pt-PT" dirty="0"/>
              <a:t>”;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Calcula as percentagens de cada cor;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Retorna resultado como objeto do tipo </a:t>
            </a:r>
            <a:r>
              <a:rPr lang="pt-PT" dirty="0" err="1"/>
              <a:t>ColorPercentages</a:t>
            </a:r>
            <a:r>
              <a:rPr lang="pt-PT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6CB92D-E6BB-5F91-40AE-897F3A5A3643}"/>
              </a:ext>
            </a:extLst>
          </p:cNvPr>
          <p:cNvSpPr txBox="1"/>
          <p:nvPr/>
        </p:nvSpPr>
        <p:spPr>
          <a:xfrm>
            <a:off x="8030235" y="2975729"/>
            <a:ext cx="2532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gestão de exceções que possam ser lançadas pelo modelo;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leitura do input do utilizador;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Passa o comando para o método auxiliar interno à classe “</a:t>
            </a:r>
            <a:r>
              <a:rPr lang="pt-PT" dirty="0" err="1"/>
              <a:t>LerComando</a:t>
            </a:r>
            <a:r>
              <a:rPr lang="pt-PT" dirty="0"/>
              <a:t>()”.</a:t>
            </a:r>
          </a:p>
        </p:txBody>
      </p:sp>
    </p:spTree>
    <p:extLst>
      <p:ext uri="{BB962C8B-B14F-4D97-AF65-F5344CB8AC3E}">
        <p14:creationId xmlns:p14="http://schemas.microsoft.com/office/powerpoint/2010/main" val="37571184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8895-3476-89D9-BDE0-523ED754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de eventos e delegados para comunicar entre componentes face à API escolhida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63ED6-374A-C067-7FB4-298E1184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8634"/>
            <a:ext cx="1028509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200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Implementamos a comunicação por eventos nos pontos de acoplamento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View-Model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model.ListarComando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 e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Model-View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view.ApresentarResultados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subscrição dos eventos é feita no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Método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arComandos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ao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PrecisodasInstrucoes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sem que nenhum tenha conhecimento disso e Método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ApresentarResultados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da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o evento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OnResultsAvailable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PT" kern="0" dirty="0">
                <a:solidFill>
                  <a:srgbClr val="1D212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61CE-3022-81AC-D550-FDC8852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do uso de exceções face às características da API que foi utilizada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FB3BE-79E4-A793-0DC8-21C675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3"/>
            <a:ext cx="9974580" cy="44217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b="1" kern="0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 analisarmos o fragmento do diagrama de código que modela o que ocorre quando o comando inserido não é válido: </a:t>
            </a:r>
          </a:p>
          <a:p>
            <a:pPr marL="0" indent="0" algn="just">
              <a:buNone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O utilizador insere um comando que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passa ao método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ValidarComando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() 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Caso esse comando seja inválido,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lança uma exceção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CommandNotValid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, que será lidada pelo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A forma como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lida com isso é chamando um método da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View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que imprime uma mensagem a indicar a ocorrência de erro e solicita ao utilizador para voltar a tentar;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Se analisarmos a situação em que há um erro interno da aplicação: </a:t>
            </a:r>
            <a:r>
              <a:rPr lang="pt-PT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 utilizador insere um comando válido, sendo que esse comando e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path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para imagem validados são passados como argumento ao método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ExecutarComando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No entanto, durante a execução há um erro 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lança uma exceção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OperationError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que será lidada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A forma que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tem para lidar com essa exceção é chamar um método da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que imprime mensagem de erro e faz saída do programa com um código de erro.</a:t>
            </a:r>
            <a:endParaRPr lang="pt-PT" kern="1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4E4C-CDB9-0115-82E0-1AE696E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4800" dirty="0"/>
              <a:t>Quais os aspetos mais </a:t>
            </a:r>
            <a:r>
              <a:rPr lang="pt-BR" sz="4400" dirty="0"/>
              <a:t>interessantes/desafiantes de interfaces para independência entre componentes na API escolhida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3B4363-C9D4-BFB5-4C1A-C936B3D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5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AB03-B898-B1E9-EE7B-D371541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O que se conclui, após este processo? </a:t>
            </a:r>
            <a:br>
              <a:rPr lang="pt-BR" sz="4000" dirty="0"/>
            </a:br>
            <a:r>
              <a:rPr lang="pt-BR" sz="4000" dirty="0"/>
              <a:t>O que poderia ter ficado melhor?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49CEFF-001E-92C7-A2AA-1FCF80B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31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569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</vt:lpstr>
      <vt:lpstr>Calibri</vt:lpstr>
      <vt:lpstr>Calibri Light</vt:lpstr>
      <vt:lpstr>Times New Roman</vt:lpstr>
      <vt:lpstr>Verdana</vt:lpstr>
      <vt:lpstr>Wingdings</vt:lpstr>
      <vt:lpstr>Retrospetiva</vt:lpstr>
      <vt:lpstr>Aplicação demonstradora de análise e edição de imagens com recurso à framework Aforge.NET</vt:lpstr>
      <vt:lpstr>O que faz/permite fazer a aplicação</vt:lpstr>
      <vt:lpstr>Como estão separadas as responsabilidades entre componentes</vt:lpstr>
      <vt:lpstr>Aspetos interessantes/desafiantes de eventos e delegados para comunicar entre componentes face à API escolhida</vt:lpstr>
      <vt:lpstr>Aspetos interessantes/desafiantes do uso de exceções face às características da API que foi utilizada</vt:lpstr>
      <vt:lpstr>Quais os aspetos mais interessantes/desafiantes de interfaces para independência entre componentes na API escolhida</vt:lpstr>
      <vt:lpstr>O que se conclui, após este processo?  O que poderia ter ficado melhor?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demonstradora de análise e edição de imagens com recurso à framework Aforge.NET</dc:title>
  <dc:creator>Isabel Carreiro</dc:creator>
  <cp:lastModifiedBy>Luís Miguel Santos</cp:lastModifiedBy>
  <cp:revision>25</cp:revision>
  <dcterms:created xsi:type="dcterms:W3CDTF">2023-05-22T17:16:05Z</dcterms:created>
  <dcterms:modified xsi:type="dcterms:W3CDTF">2023-05-30T19:42:47Z</dcterms:modified>
</cp:coreProperties>
</file>