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CDC8-E35C-45A4-A2CA-AEEB30A82C2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A5A5-94EC-4FC5-A124-15C4733FC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8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CDC8-E35C-45A4-A2CA-AEEB30A82C2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A5A5-94EC-4FC5-A124-15C4733FC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CDC8-E35C-45A4-A2CA-AEEB30A82C2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A5A5-94EC-4FC5-A124-15C4733FC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8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CDC8-E35C-45A4-A2CA-AEEB30A82C2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A5A5-94EC-4FC5-A124-15C4733FC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4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CDC8-E35C-45A4-A2CA-AEEB30A82C2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A5A5-94EC-4FC5-A124-15C4733FC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9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CDC8-E35C-45A4-A2CA-AEEB30A82C2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A5A5-94EC-4FC5-A124-15C4733FC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0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CDC8-E35C-45A4-A2CA-AEEB30A82C2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A5A5-94EC-4FC5-A124-15C4733FC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3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CDC8-E35C-45A4-A2CA-AEEB30A82C2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A5A5-94EC-4FC5-A124-15C4733FC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CDC8-E35C-45A4-A2CA-AEEB30A82C2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A5A5-94EC-4FC5-A124-15C4733FC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01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CDC8-E35C-45A4-A2CA-AEEB30A82C2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A5A5-94EC-4FC5-A124-15C4733FC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3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CDC8-E35C-45A4-A2CA-AEEB30A82C2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A5A5-94EC-4FC5-A124-15C4733FC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4CDC8-E35C-45A4-A2CA-AEEB30A82C2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3A5A5-94EC-4FC5-A124-15C4733FC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4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602" y="-42054"/>
            <a:ext cx="7706796" cy="2680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78821"/>
            <a:ext cx="9144000" cy="2387600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accent2"/>
                </a:solidFill>
              </a:rPr>
              <a:t>DoDogirl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Online shop</a:t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ko-KR" altLang="en-US" dirty="0" smtClean="0">
                <a:solidFill>
                  <a:schemeClr val="accent2"/>
                </a:solidFill>
              </a:rPr>
              <a:t>만들기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16304" y="5347711"/>
            <a:ext cx="9144000" cy="911773"/>
          </a:xfrm>
        </p:spPr>
        <p:txBody>
          <a:bodyPr/>
          <a:lstStyle/>
          <a:p>
            <a:pPr algn="r"/>
            <a:r>
              <a:rPr lang="ko-KR" altLang="en-US" dirty="0" smtClean="0"/>
              <a:t>팀   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Y_Jobs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개발자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안국재</a:t>
            </a:r>
            <a:endParaRPr lang="en-US" altLang="ko-KR" dirty="0" smtClean="0"/>
          </a:p>
          <a:p>
            <a:pPr algn="r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52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14319" cy="6858001"/>
          </a:xfrm>
        </p:spPr>
      </p:pic>
    </p:spTree>
    <p:extLst>
      <p:ext uri="{BB962C8B-B14F-4D97-AF65-F5344CB8AC3E}">
        <p14:creationId xmlns:p14="http://schemas.microsoft.com/office/powerpoint/2010/main" val="392435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9420" cy="6858001"/>
          </a:xfrm>
        </p:spPr>
      </p:pic>
    </p:spTree>
    <p:extLst>
      <p:ext uri="{BB962C8B-B14F-4D97-AF65-F5344CB8AC3E}">
        <p14:creationId xmlns:p14="http://schemas.microsoft.com/office/powerpoint/2010/main" val="136306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3612"/>
          </a:xfrm>
        </p:spPr>
      </p:pic>
      <p:sp>
        <p:nvSpPr>
          <p:cNvPr id="5" name="직사각형 4"/>
          <p:cNvSpPr/>
          <p:nvPr/>
        </p:nvSpPr>
        <p:spPr>
          <a:xfrm>
            <a:off x="6662057" y="807521"/>
            <a:ext cx="4524499" cy="162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/>
              <a:t>구성요소와 인터페이스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662056" y="2517569"/>
            <a:ext cx="4524499" cy="1674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회원가입과 로그인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장바구니로 주문</a:t>
            </a:r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4. </a:t>
            </a:r>
            <a:r>
              <a:rPr lang="ko-KR" altLang="en-US" dirty="0" err="1" smtClean="0"/>
              <a:t>문의게시판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62056" y="4275117"/>
            <a:ext cx="4524499" cy="1674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상품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회원</a:t>
            </a:r>
            <a:r>
              <a:rPr lang="en-US" altLang="ko-KR" dirty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고객 문의 답변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74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6636"/>
          </a:xfrm>
        </p:spPr>
      </p:pic>
    </p:spTree>
    <p:extLst>
      <p:ext uri="{BB962C8B-B14F-4D97-AF65-F5344CB8AC3E}">
        <p14:creationId xmlns:p14="http://schemas.microsoft.com/office/powerpoint/2010/main" val="219347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" y="-1"/>
            <a:ext cx="11953546" cy="6858001"/>
          </a:xfrm>
        </p:spPr>
      </p:pic>
    </p:spTree>
    <p:extLst>
      <p:ext uri="{BB962C8B-B14F-4D97-AF65-F5344CB8AC3E}">
        <p14:creationId xmlns:p14="http://schemas.microsoft.com/office/powerpoint/2010/main" val="384736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3363"/>
          </a:xfrm>
        </p:spPr>
      </p:pic>
    </p:spTree>
    <p:extLst>
      <p:ext uri="{BB962C8B-B14F-4D97-AF65-F5344CB8AC3E}">
        <p14:creationId xmlns:p14="http://schemas.microsoft.com/office/powerpoint/2010/main" val="175828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"/>
            <a:ext cx="12269691" cy="6858001"/>
          </a:xfrm>
        </p:spPr>
      </p:pic>
    </p:spTree>
    <p:extLst>
      <p:ext uri="{BB962C8B-B14F-4D97-AF65-F5344CB8AC3E}">
        <p14:creationId xmlns:p14="http://schemas.microsoft.com/office/powerpoint/2010/main" val="72446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792"/>
          </a:xfrm>
        </p:spPr>
      </p:pic>
    </p:spTree>
    <p:extLst>
      <p:ext uri="{BB962C8B-B14F-4D97-AF65-F5344CB8AC3E}">
        <p14:creationId xmlns:p14="http://schemas.microsoft.com/office/powerpoint/2010/main" val="360882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6321"/>
          </a:xfrm>
        </p:spPr>
      </p:pic>
    </p:spTree>
    <p:extLst>
      <p:ext uri="{BB962C8B-B14F-4D97-AF65-F5344CB8AC3E}">
        <p14:creationId xmlns:p14="http://schemas.microsoft.com/office/powerpoint/2010/main" val="194777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8281"/>
          </a:xfrm>
        </p:spPr>
      </p:pic>
    </p:spTree>
    <p:extLst>
      <p:ext uri="{BB962C8B-B14F-4D97-AF65-F5344CB8AC3E}">
        <p14:creationId xmlns:p14="http://schemas.microsoft.com/office/powerpoint/2010/main" val="251329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48</Words>
  <Application>Microsoft Office PowerPoint</Application>
  <PresentationFormat>와이드스크린</PresentationFormat>
  <Paragraphs>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DoDogirl Online shop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light4</dc:creator>
  <cp:lastModifiedBy>light4</cp:lastModifiedBy>
  <cp:revision>6</cp:revision>
  <dcterms:created xsi:type="dcterms:W3CDTF">2021-10-02T10:28:09Z</dcterms:created>
  <dcterms:modified xsi:type="dcterms:W3CDTF">2021-10-02T11:54:41Z</dcterms:modified>
</cp:coreProperties>
</file>