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241213" cy="7200900"/>
  <p:notesSz cx="6858000" cy="9144000"/>
  <p:defaultTextStyle>
    <a:defPPr>
      <a:defRPr lang="ko-KR"/>
    </a:defPPr>
    <a:lvl1pPr marL="0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12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824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236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647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059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472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7883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295" algn="l" defTabSz="1110824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2" y="468"/>
      </p:cViewPr>
      <p:guideLst>
        <p:guide orient="horz" pos="226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74880" y="288372"/>
            <a:ext cx="2754273" cy="61441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2061" y="288372"/>
            <a:ext cx="8058799" cy="61441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6973" y="4627246"/>
            <a:ext cx="10405031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6973" y="3052049"/>
            <a:ext cx="10405031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8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2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6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05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4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78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2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2061" y="1680212"/>
            <a:ext cx="5406536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22616" y="1680212"/>
            <a:ext cx="5406536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060" y="1611869"/>
            <a:ext cx="54086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12" indent="0">
              <a:buNone/>
              <a:defRPr sz="2400" b="1"/>
            </a:lvl2pPr>
            <a:lvl3pPr marL="1110824" indent="0">
              <a:buNone/>
              <a:defRPr sz="2200" b="1"/>
            </a:lvl3pPr>
            <a:lvl4pPr marL="1666236" indent="0">
              <a:buNone/>
              <a:defRPr sz="1900" b="1"/>
            </a:lvl4pPr>
            <a:lvl5pPr marL="2221647" indent="0">
              <a:buNone/>
              <a:defRPr sz="1900" b="1"/>
            </a:lvl5pPr>
            <a:lvl6pPr marL="2777059" indent="0">
              <a:buNone/>
              <a:defRPr sz="1900" b="1"/>
            </a:lvl6pPr>
            <a:lvl7pPr marL="3332472" indent="0">
              <a:buNone/>
              <a:defRPr sz="1900" b="1"/>
            </a:lvl7pPr>
            <a:lvl8pPr marL="3887883" indent="0">
              <a:buNone/>
              <a:defRPr sz="1900" b="1"/>
            </a:lvl8pPr>
            <a:lvl9pPr marL="4443295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2060" y="2283619"/>
            <a:ext cx="5408662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8367" y="1611869"/>
            <a:ext cx="5410786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12" indent="0">
              <a:buNone/>
              <a:defRPr sz="2400" b="1"/>
            </a:lvl2pPr>
            <a:lvl3pPr marL="1110824" indent="0">
              <a:buNone/>
              <a:defRPr sz="2200" b="1"/>
            </a:lvl3pPr>
            <a:lvl4pPr marL="1666236" indent="0">
              <a:buNone/>
              <a:defRPr sz="1900" b="1"/>
            </a:lvl4pPr>
            <a:lvl5pPr marL="2221647" indent="0">
              <a:buNone/>
              <a:defRPr sz="1900" b="1"/>
            </a:lvl5pPr>
            <a:lvl6pPr marL="2777059" indent="0">
              <a:buNone/>
              <a:defRPr sz="1900" b="1"/>
            </a:lvl6pPr>
            <a:lvl7pPr marL="3332472" indent="0">
              <a:buNone/>
              <a:defRPr sz="1900" b="1"/>
            </a:lvl7pPr>
            <a:lvl8pPr marL="3887883" indent="0">
              <a:buNone/>
              <a:defRPr sz="1900" b="1"/>
            </a:lvl8pPr>
            <a:lvl9pPr marL="4443295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8367" y="2283619"/>
            <a:ext cx="5410786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7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5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062" y="286703"/>
            <a:ext cx="4027275" cy="12201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5974" y="286704"/>
            <a:ext cx="6843178" cy="614576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2062" y="1506856"/>
            <a:ext cx="4027275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12" indent="0">
              <a:buNone/>
              <a:defRPr sz="1500"/>
            </a:lvl2pPr>
            <a:lvl3pPr marL="1110824" indent="0">
              <a:buNone/>
              <a:defRPr sz="1200"/>
            </a:lvl3pPr>
            <a:lvl4pPr marL="1666236" indent="0">
              <a:buNone/>
              <a:defRPr sz="1100"/>
            </a:lvl4pPr>
            <a:lvl5pPr marL="2221647" indent="0">
              <a:buNone/>
              <a:defRPr sz="1100"/>
            </a:lvl5pPr>
            <a:lvl6pPr marL="2777059" indent="0">
              <a:buNone/>
              <a:defRPr sz="1100"/>
            </a:lvl6pPr>
            <a:lvl7pPr marL="3332472" indent="0">
              <a:buNone/>
              <a:defRPr sz="1100"/>
            </a:lvl7pPr>
            <a:lvl8pPr marL="3887883" indent="0">
              <a:buNone/>
              <a:defRPr sz="1100"/>
            </a:lvl8pPr>
            <a:lvl9pPr marL="4443295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7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9363" y="5040631"/>
            <a:ext cx="7344728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9363" y="643414"/>
            <a:ext cx="7344728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12" indent="0">
              <a:buNone/>
              <a:defRPr sz="3400"/>
            </a:lvl2pPr>
            <a:lvl3pPr marL="1110824" indent="0">
              <a:buNone/>
              <a:defRPr sz="2900"/>
            </a:lvl3pPr>
            <a:lvl4pPr marL="1666236" indent="0">
              <a:buNone/>
              <a:defRPr sz="2400"/>
            </a:lvl4pPr>
            <a:lvl5pPr marL="2221647" indent="0">
              <a:buNone/>
              <a:defRPr sz="2400"/>
            </a:lvl5pPr>
            <a:lvl6pPr marL="2777059" indent="0">
              <a:buNone/>
              <a:defRPr sz="2400"/>
            </a:lvl6pPr>
            <a:lvl7pPr marL="3332472" indent="0">
              <a:buNone/>
              <a:defRPr sz="2400"/>
            </a:lvl7pPr>
            <a:lvl8pPr marL="3887883" indent="0">
              <a:buNone/>
              <a:defRPr sz="2400"/>
            </a:lvl8pPr>
            <a:lvl9pPr marL="4443295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9363" y="5635706"/>
            <a:ext cx="7344728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12" indent="0">
              <a:buNone/>
              <a:defRPr sz="1500"/>
            </a:lvl2pPr>
            <a:lvl3pPr marL="1110824" indent="0">
              <a:buNone/>
              <a:defRPr sz="1200"/>
            </a:lvl3pPr>
            <a:lvl4pPr marL="1666236" indent="0">
              <a:buNone/>
              <a:defRPr sz="1100"/>
            </a:lvl4pPr>
            <a:lvl5pPr marL="2221647" indent="0">
              <a:buNone/>
              <a:defRPr sz="1100"/>
            </a:lvl5pPr>
            <a:lvl6pPr marL="2777059" indent="0">
              <a:buNone/>
              <a:defRPr sz="1100"/>
            </a:lvl6pPr>
            <a:lvl7pPr marL="3332472" indent="0">
              <a:buNone/>
              <a:defRPr sz="1100"/>
            </a:lvl7pPr>
            <a:lvl8pPr marL="3887883" indent="0">
              <a:buNone/>
              <a:defRPr sz="1100"/>
            </a:lvl8pPr>
            <a:lvl9pPr marL="4443295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12061" y="288370"/>
            <a:ext cx="11017092" cy="1200150"/>
          </a:xfrm>
          <a:prstGeom prst="rect">
            <a:avLst/>
          </a:prstGeom>
        </p:spPr>
        <p:txBody>
          <a:bodyPr vert="horz" lIns="111082" tIns="55541" rIns="111082" bIns="5554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061" y="1680212"/>
            <a:ext cx="11017092" cy="4752261"/>
          </a:xfrm>
          <a:prstGeom prst="rect">
            <a:avLst/>
          </a:prstGeom>
        </p:spPr>
        <p:txBody>
          <a:bodyPr vert="horz" lIns="111082" tIns="55541" rIns="111082" bIns="5554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12062" y="6674169"/>
            <a:ext cx="2856283" cy="383381"/>
          </a:xfrm>
          <a:prstGeom prst="rect">
            <a:avLst/>
          </a:prstGeom>
        </p:spPr>
        <p:txBody>
          <a:bodyPr vert="horz" lIns="111082" tIns="55541" rIns="111082" bIns="5554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7E12-1AEF-4569-8EB4-356AB70DBE4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82415" y="6674169"/>
            <a:ext cx="3876384" cy="383381"/>
          </a:xfrm>
          <a:prstGeom prst="rect">
            <a:avLst/>
          </a:prstGeom>
        </p:spPr>
        <p:txBody>
          <a:bodyPr vert="horz" lIns="111082" tIns="55541" rIns="111082" bIns="5554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72869" y="6674169"/>
            <a:ext cx="2856283" cy="383381"/>
          </a:xfrm>
          <a:prstGeom prst="rect">
            <a:avLst/>
          </a:prstGeom>
        </p:spPr>
        <p:txBody>
          <a:bodyPr vert="horz" lIns="111082" tIns="55541" rIns="111082" bIns="5554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1EF0-794B-4AD1-8E25-839FB8679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824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559" indent="-416559" algn="l" defTabSz="1110824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545" indent="-347133" algn="l" defTabSz="1110824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530" indent="-277706" algn="l" defTabSz="1110824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3941" indent="-277706" algn="l" defTabSz="1110824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353" indent="-277706" algn="l" defTabSz="1110824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66" indent="-277706" algn="l" defTabSz="111082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177" indent="-277706" algn="l" defTabSz="111082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5589" indent="-277706" algn="l" defTabSz="111082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000" indent="-277706" algn="l" defTabSz="111082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12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824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236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647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059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472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7883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295" algn="l" defTabSz="1110824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4"/>
          <p:cNvSpPr>
            <a:spLocks noChangeArrowheads="1"/>
          </p:cNvSpPr>
          <p:nvPr/>
        </p:nvSpPr>
        <p:spPr bwMode="auto">
          <a:xfrm>
            <a:off x="8955632" y="1245228"/>
            <a:ext cx="1550746" cy="3430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학과</a:t>
            </a:r>
          </a:p>
        </p:txBody>
      </p:sp>
      <p:sp>
        <p:nvSpPr>
          <p:cNvPr id="5" name="직사각형 15"/>
          <p:cNvSpPr>
            <a:spLocks noChangeArrowheads="1"/>
          </p:cNvSpPr>
          <p:nvPr/>
        </p:nvSpPr>
        <p:spPr bwMode="auto">
          <a:xfrm>
            <a:off x="2054888" y="1245229"/>
            <a:ext cx="1550746" cy="3430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교수</a:t>
            </a:r>
          </a:p>
        </p:txBody>
      </p:sp>
      <p:sp>
        <p:nvSpPr>
          <p:cNvPr id="6" name="타원 16"/>
          <p:cNvSpPr>
            <a:spLocks noChangeArrowheads="1"/>
          </p:cNvSpPr>
          <p:nvPr/>
        </p:nvSpPr>
        <p:spPr bwMode="auto">
          <a:xfrm>
            <a:off x="-73978" y="655878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900" b="1" u="sng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17"/>
          <p:cNvSpPr>
            <a:spLocks noChangeArrowheads="1"/>
          </p:cNvSpPr>
          <p:nvPr/>
        </p:nvSpPr>
        <p:spPr bwMode="auto">
          <a:xfrm>
            <a:off x="526595" y="337609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8" name="타원 18"/>
          <p:cNvSpPr>
            <a:spLocks noChangeArrowheads="1"/>
          </p:cNvSpPr>
          <p:nvPr/>
        </p:nvSpPr>
        <p:spPr bwMode="auto">
          <a:xfrm>
            <a:off x="1540624" y="158964"/>
            <a:ext cx="105961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나이</a:t>
            </a:r>
          </a:p>
        </p:txBody>
      </p:sp>
      <p:cxnSp>
        <p:nvCxnSpPr>
          <p:cNvPr id="9" name="직선 연결선 19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831996" y="956742"/>
            <a:ext cx="1998265" cy="28848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20"/>
          <p:cNvCxnSpPr>
            <a:cxnSpLocks noChangeShapeType="1"/>
            <a:stCxn id="7" idx="5"/>
            <a:endCxn id="5" idx="0"/>
          </p:cNvCxnSpPr>
          <p:nvPr/>
        </p:nvCxnSpPr>
        <p:spPr bwMode="auto">
          <a:xfrm>
            <a:off x="1432569" y="638473"/>
            <a:ext cx="1397692" cy="60675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21"/>
          <p:cNvCxnSpPr>
            <a:cxnSpLocks noChangeShapeType="1"/>
            <a:stCxn id="8" idx="4"/>
            <a:endCxn id="5" idx="0"/>
          </p:cNvCxnSpPr>
          <p:nvPr/>
        </p:nvCxnSpPr>
        <p:spPr bwMode="auto">
          <a:xfrm>
            <a:off x="2070432" y="511448"/>
            <a:ext cx="759829" cy="73378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타원 22"/>
          <p:cNvSpPr>
            <a:spLocks noChangeArrowheads="1"/>
          </p:cNvSpPr>
          <p:nvPr/>
        </p:nvSpPr>
        <p:spPr bwMode="auto">
          <a:xfrm>
            <a:off x="7486625" y="335476"/>
            <a:ext cx="1060380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학과번호</a:t>
            </a:r>
          </a:p>
        </p:txBody>
      </p:sp>
      <p:sp>
        <p:nvSpPr>
          <p:cNvPr id="13" name="타원 24"/>
          <p:cNvSpPr>
            <a:spLocks noChangeArrowheads="1"/>
          </p:cNvSpPr>
          <p:nvPr/>
        </p:nvSpPr>
        <p:spPr bwMode="auto">
          <a:xfrm>
            <a:off x="8475236" y="80590"/>
            <a:ext cx="132376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학과이름</a:t>
            </a:r>
          </a:p>
        </p:txBody>
      </p:sp>
      <p:sp>
        <p:nvSpPr>
          <p:cNvPr id="15" name="타원 26"/>
          <p:cNvSpPr>
            <a:spLocks noChangeArrowheads="1"/>
          </p:cNvSpPr>
          <p:nvPr/>
        </p:nvSpPr>
        <p:spPr bwMode="auto">
          <a:xfrm>
            <a:off x="9913908" y="69002"/>
            <a:ext cx="1184940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학과사무실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연결선 28"/>
          <p:cNvCxnSpPr>
            <a:cxnSpLocks noChangeShapeType="1"/>
            <a:stCxn id="12" idx="5"/>
            <a:endCxn id="4" idx="0"/>
          </p:cNvCxnSpPr>
          <p:nvPr/>
        </p:nvCxnSpPr>
        <p:spPr bwMode="auto">
          <a:xfrm>
            <a:off x="8391716" y="636340"/>
            <a:ext cx="1339289" cy="6088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연결선 29"/>
          <p:cNvCxnSpPr>
            <a:cxnSpLocks noChangeShapeType="1"/>
            <a:stCxn id="13" idx="4"/>
            <a:endCxn id="4" idx="0"/>
          </p:cNvCxnSpPr>
          <p:nvPr/>
        </p:nvCxnSpPr>
        <p:spPr bwMode="auto">
          <a:xfrm>
            <a:off x="9137119" y="433074"/>
            <a:ext cx="593886" cy="81215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30"/>
          <p:cNvCxnSpPr>
            <a:cxnSpLocks noChangeShapeType="1"/>
            <a:stCxn id="15" idx="4"/>
            <a:endCxn id="4" idx="0"/>
          </p:cNvCxnSpPr>
          <p:nvPr/>
        </p:nvCxnSpPr>
        <p:spPr bwMode="auto">
          <a:xfrm flipH="1">
            <a:off x="9731005" y="421486"/>
            <a:ext cx="775373" cy="82374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타원 38"/>
          <p:cNvSpPr>
            <a:spLocks noChangeArrowheads="1"/>
          </p:cNvSpPr>
          <p:nvPr/>
        </p:nvSpPr>
        <p:spPr bwMode="auto">
          <a:xfrm>
            <a:off x="2656806" y="156212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직위</a:t>
            </a:r>
          </a:p>
        </p:txBody>
      </p:sp>
      <p:cxnSp>
        <p:nvCxnSpPr>
          <p:cNvPr id="21" name="직선 연결선 39"/>
          <p:cNvCxnSpPr>
            <a:cxnSpLocks noChangeShapeType="1"/>
            <a:stCxn id="20" idx="4"/>
            <a:endCxn id="5" idx="0"/>
          </p:cNvCxnSpPr>
          <p:nvPr/>
        </p:nvCxnSpPr>
        <p:spPr bwMode="auto">
          <a:xfrm flipH="1">
            <a:off x="2830261" y="508696"/>
            <a:ext cx="357253" cy="73653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순서도: 판단 40"/>
          <p:cNvSpPr>
            <a:spLocks noChangeArrowheads="1"/>
          </p:cNvSpPr>
          <p:nvPr/>
        </p:nvSpPr>
        <p:spPr bwMode="auto">
          <a:xfrm>
            <a:off x="5558281" y="1428150"/>
            <a:ext cx="1631703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6.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근무</a:t>
            </a:r>
          </a:p>
        </p:txBody>
      </p:sp>
      <p:cxnSp>
        <p:nvCxnSpPr>
          <p:cNvPr id="23" name="직선 연결선 44"/>
          <p:cNvCxnSpPr>
            <a:cxnSpLocks noChangeShapeType="1"/>
            <a:stCxn id="5" idx="3"/>
            <a:endCxn id="22" idx="1"/>
          </p:cNvCxnSpPr>
          <p:nvPr/>
        </p:nvCxnSpPr>
        <p:spPr bwMode="auto">
          <a:xfrm>
            <a:off x="3605634" y="1416732"/>
            <a:ext cx="1952646" cy="27568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연결선 46"/>
          <p:cNvCxnSpPr>
            <a:cxnSpLocks noChangeShapeType="1"/>
            <a:stCxn id="22" idx="3"/>
            <a:endCxn id="4" idx="1"/>
          </p:cNvCxnSpPr>
          <p:nvPr/>
        </p:nvCxnSpPr>
        <p:spPr bwMode="auto">
          <a:xfrm flipV="1">
            <a:off x="7189984" y="1416732"/>
            <a:ext cx="1765649" cy="27568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타원 48"/>
          <p:cNvSpPr>
            <a:spLocks noChangeArrowheads="1"/>
          </p:cNvSpPr>
          <p:nvPr/>
        </p:nvSpPr>
        <p:spPr bwMode="auto">
          <a:xfrm>
            <a:off x="6487626" y="2002971"/>
            <a:ext cx="1831566" cy="547241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6.</a:t>
            </a:r>
            <a:r>
              <a:rPr lang="ko-KR" altLang="en-US" sz="9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참여백분율</a:t>
            </a:r>
            <a:r>
              <a:rPr lang="en-US" altLang="ko-KR" sz="9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900" b="1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pct_time</a:t>
            </a:r>
            <a:r>
              <a:rPr lang="en-US" altLang="ko-KR" sz="9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8" name="직선 연결선 52"/>
          <p:cNvCxnSpPr>
            <a:cxnSpLocks noChangeShapeType="1"/>
            <a:stCxn id="22" idx="2"/>
            <a:endCxn id="26" idx="0"/>
          </p:cNvCxnSpPr>
          <p:nvPr/>
        </p:nvCxnSpPr>
        <p:spPr bwMode="auto">
          <a:xfrm>
            <a:off x="6374133" y="1956674"/>
            <a:ext cx="1029276" cy="4629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타원 16"/>
          <p:cNvSpPr>
            <a:spLocks noChangeArrowheads="1"/>
          </p:cNvSpPr>
          <p:nvPr/>
        </p:nvSpPr>
        <p:spPr bwMode="auto">
          <a:xfrm>
            <a:off x="3471672" y="396676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연구분야</a:t>
            </a:r>
          </a:p>
        </p:txBody>
      </p:sp>
      <p:cxnSp>
        <p:nvCxnSpPr>
          <p:cNvPr id="32" name="직선 연결선 19"/>
          <p:cNvCxnSpPr>
            <a:cxnSpLocks noChangeShapeType="1"/>
            <a:stCxn id="31" idx="3"/>
            <a:endCxn id="5" idx="0"/>
          </p:cNvCxnSpPr>
          <p:nvPr/>
        </p:nvCxnSpPr>
        <p:spPr bwMode="auto">
          <a:xfrm flipH="1">
            <a:off x="2830261" y="697540"/>
            <a:ext cx="796852" cy="54768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직사각형 15"/>
          <p:cNvSpPr>
            <a:spLocks noChangeArrowheads="1"/>
          </p:cNvSpPr>
          <p:nvPr/>
        </p:nvSpPr>
        <p:spPr bwMode="auto">
          <a:xfrm>
            <a:off x="7361216" y="4757902"/>
            <a:ext cx="1550746" cy="3430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대학원생</a:t>
            </a:r>
          </a:p>
        </p:txBody>
      </p:sp>
      <p:sp>
        <p:nvSpPr>
          <p:cNvPr id="63" name="타원 16"/>
          <p:cNvSpPr>
            <a:spLocks noChangeArrowheads="1"/>
          </p:cNvSpPr>
          <p:nvPr/>
        </p:nvSpPr>
        <p:spPr bwMode="auto">
          <a:xfrm>
            <a:off x="6401382" y="5261199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900" b="1" u="sng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타원 17"/>
          <p:cNvSpPr>
            <a:spLocks noChangeArrowheads="1"/>
          </p:cNvSpPr>
          <p:nvPr/>
        </p:nvSpPr>
        <p:spPr bwMode="auto">
          <a:xfrm>
            <a:off x="6694434" y="5607275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65" name="타원 18"/>
          <p:cNvSpPr>
            <a:spLocks noChangeArrowheads="1"/>
          </p:cNvSpPr>
          <p:nvPr/>
        </p:nvSpPr>
        <p:spPr bwMode="auto">
          <a:xfrm>
            <a:off x="7397150" y="5880656"/>
            <a:ext cx="105961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나이</a:t>
            </a:r>
          </a:p>
        </p:txBody>
      </p:sp>
      <p:cxnSp>
        <p:nvCxnSpPr>
          <p:cNvPr id="66" name="직선 연결선 19"/>
          <p:cNvCxnSpPr>
            <a:cxnSpLocks noChangeShapeType="1"/>
            <a:stCxn id="63" idx="7"/>
            <a:endCxn id="62" idx="2"/>
          </p:cNvCxnSpPr>
          <p:nvPr/>
        </p:nvCxnSpPr>
        <p:spPr bwMode="auto">
          <a:xfrm flipV="1">
            <a:off x="7307356" y="5100909"/>
            <a:ext cx="829233" cy="21191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연결선 20"/>
          <p:cNvCxnSpPr>
            <a:cxnSpLocks noChangeShapeType="1"/>
            <a:stCxn id="64" idx="7"/>
            <a:endCxn id="62" idx="2"/>
          </p:cNvCxnSpPr>
          <p:nvPr/>
        </p:nvCxnSpPr>
        <p:spPr bwMode="auto">
          <a:xfrm flipV="1">
            <a:off x="7600408" y="5100909"/>
            <a:ext cx="536181" cy="55798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연결선 21"/>
          <p:cNvCxnSpPr>
            <a:cxnSpLocks noChangeShapeType="1"/>
            <a:stCxn id="65" idx="0"/>
            <a:endCxn id="62" idx="2"/>
          </p:cNvCxnSpPr>
          <p:nvPr/>
        </p:nvCxnSpPr>
        <p:spPr bwMode="auto">
          <a:xfrm flipV="1">
            <a:off x="7926958" y="5100909"/>
            <a:ext cx="209631" cy="77974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38"/>
          <p:cNvSpPr>
            <a:spLocks noChangeArrowheads="1"/>
          </p:cNvSpPr>
          <p:nvPr/>
        </p:nvSpPr>
        <p:spPr bwMode="auto">
          <a:xfrm>
            <a:off x="8492132" y="5862867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학위과정</a:t>
            </a:r>
          </a:p>
        </p:txBody>
      </p:sp>
      <p:cxnSp>
        <p:nvCxnSpPr>
          <p:cNvPr id="70" name="직선 연결선 39"/>
          <p:cNvCxnSpPr>
            <a:cxnSpLocks noChangeShapeType="1"/>
            <a:stCxn id="69" idx="1"/>
            <a:endCxn id="62" idx="2"/>
          </p:cNvCxnSpPr>
          <p:nvPr/>
        </p:nvCxnSpPr>
        <p:spPr bwMode="auto">
          <a:xfrm flipH="1" flipV="1">
            <a:off x="8136589" y="5100909"/>
            <a:ext cx="510984" cy="81357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직사각형 15"/>
          <p:cNvSpPr>
            <a:spLocks noChangeArrowheads="1"/>
          </p:cNvSpPr>
          <p:nvPr/>
        </p:nvSpPr>
        <p:spPr bwMode="auto">
          <a:xfrm>
            <a:off x="2114699" y="4773286"/>
            <a:ext cx="1550746" cy="3430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과제</a:t>
            </a:r>
          </a:p>
        </p:txBody>
      </p:sp>
      <p:sp>
        <p:nvSpPr>
          <p:cNvPr id="87" name="타원 16"/>
          <p:cNvSpPr>
            <a:spLocks noChangeArrowheads="1"/>
          </p:cNvSpPr>
          <p:nvPr/>
        </p:nvSpPr>
        <p:spPr bwMode="auto">
          <a:xfrm>
            <a:off x="788418" y="5217423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과제번호</a:t>
            </a:r>
          </a:p>
        </p:txBody>
      </p:sp>
      <p:sp>
        <p:nvSpPr>
          <p:cNvPr id="88" name="타원 17"/>
          <p:cNvSpPr>
            <a:spLocks noChangeArrowheads="1"/>
          </p:cNvSpPr>
          <p:nvPr/>
        </p:nvSpPr>
        <p:spPr bwMode="auto">
          <a:xfrm>
            <a:off x="967133" y="5561424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지원기관</a:t>
            </a:r>
          </a:p>
        </p:txBody>
      </p:sp>
      <p:sp>
        <p:nvSpPr>
          <p:cNvPr id="89" name="타원 18"/>
          <p:cNvSpPr>
            <a:spLocks noChangeArrowheads="1"/>
          </p:cNvSpPr>
          <p:nvPr/>
        </p:nvSpPr>
        <p:spPr bwMode="auto">
          <a:xfrm>
            <a:off x="1718583" y="5878063"/>
            <a:ext cx="105961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개시일</a:t>
            </a:r>
          </a:p>
        </p:txBody>
      </p:sp>
      <p:cxnSp>
        <p:nvCxnSpPr>
          <p:cNvPr id="90" name="직선 연결선 19"/>
          <p:cNvCxnSpPr>
            <a:cxnSpLocks noChangeShapeType="1"/>
            <a:stCxn id="87" idx="6"/>
            <a:endCxn id="86" idx="2"/>
          </p:cNvCxnSpPr>
          <p:nvPr/>
        </p:nvCxnSpPr>
        <p:spPr bwMode="auto">
          <a:xfrm flipV="1">
            <a:off x="1849833" y="5116293"/>
            <a:ext cx="1040239" cy="27737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연결선 20"/>
          <p:cNvCxnSpPr>
            <a:cxnSpLocks noChangeShapeType="1"/>
            <a:stCxn id="88" idx="7"/>
            <a:endCxn id="86" idx="2"/>
          </p:cNvCxnSpPr>
          <p:nvPr/>
        </p:nvCxnSpPr>
        <p:spPr bwMode="auto">
          <a:xfrm flipV="1">
            <a:off x="1873107" y="5116293"/>
            <a:ext cx="1016965" cy="49675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연결선 21"/>
          <p:cNvCxnSpPr>
            <a:cxnSpLocks noChangeShapeType="1"/>
            <a:stCxn id="89" idx="0"/>
            <a:endCxn id="86" idx="2"/>
          </p:cNvCxnSpPr>
          <p:nvPr/>
        </p:nvCxnSpPr>
        <p:spPr bwMode="auto">
          <a:xfrm flipV="1">
            <a:off x="2248391" y="5116293"/>
            <a:ext cx="641681" cy="76177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타원 38"/>
          <p:cNvSpPr>
            <a:spLocks noChangeArrowheads="1"/>
          </p:cNvSpPr>
          <p:nvPr/>
        </p:nvSpPr>
        <p:spPr bwMode="auto">
          <a:xfrm>
            <a:off x="2766033" y="6005406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종료일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39"/>
          <p:cNvCxnSpPr>
            <a:cxnSpLocks noChangeShapeType="1"/>
            <a:stCxn id="93" idx="0"/>
            <a:endCxn id="86" idx="2"/>
          </p:cNvCxnSpPr>
          <p:nvPr/>
        </p:nvCxnSpPr>
        <p:spPr bwMode="auto">
          <a:xfrm flipH="1" flipV="1">
            <a:off x="2890072" y="5116293"/>
            <a:ext cx="406669" cy="88911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타원 38"/>
          <p:cNvSpPr>
            <a:spLocks noChangeArrowheads="1"/>
          </p:cNvSpPr>
          <p:nvPr/>
        </p:nvSpPr>
        <p:spPr bwMode="auto">
          <a:xfrm>
            <a:off x="3469153" y="5723055"/>
            <a:ext cx="106141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cxnSp>
        <p:nvCxnSpPr>
          <p:cNvPr id="108" name="직선 연결선 39"/>
          <p:cNvCxnSpPr>
            <a:cxnSpLocks noChangeShapeType="1"/>
            <a:stCxn id="107" idx="1"/>
            <a:endCxn id="86" idx="2"/>
          </p:cNvCxnSpPr>
          <p:nvPr/>
        </p:nvCxnSpPr>
        <p:spPr bwMode="auto">
          <a:xfrm flipH="1" flipV="1">
            <a:off x="2890072" y="5116293"/>
            <a:ext cx="734522" cy="65838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4" name="순서도: 판단 40"/>
          <p:cNvSpPr>
            <a:spLocks noChangeArrowheads="1"/>
          </p:cNvSpPr>
          <p:nvPr/>
        </p:nvSpPr>
        <p:spPr bwMode="auto">
          <a:xfrm>
            <a:off x="3044320" y="2874835"/>
            <a:ext cx="1486247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10.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수행</a:t>
            </a:r>
          </a:p>
        </p:txBody>
      </p:sp>
      <p:cxnSp>
        <p:nvCxnSpPr>
          <p:cNvPr id="185" name="직선 연결선 52"/>
          <p:cNvCxnSpPr>
            <a:cxnSpLocks noChangeShapeType="1"/>
            <a:stCxn id="5" idx="2"/>
            <a:endCxn id="184" idx="0"/>
          </p:cNvCxnSpPr>
          <p:nvPr/>
        </p:nvCxnSpPr>
        <p:spPr bwMode="auto">
          <a:xfrm>
            <a:off x="2830261" y="1588235"/>
            <a:ext cx="957182" cy="12866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연결선 52"/>
          <p:cNvCxnSpPr>
            <a:cxnSpLocks noChangeShapeType="1"/>
            <a:stCxn id="184" idx="2"/>
            <a:endCxn id="86" idx="0"/>
          </p:cNvCxnSpPr>
          <p:nvPr/>
        </p:nvCxnSpPr>
        <p:spPr bwMode="auto">
          <a:xfrm flipH="1">
            <a:off x="2890073" y="3403359"/>
            <a:ext cx="897371" cy="136992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7" name="순서도: 판단 40"/>
          <p:cNvSpPr>
            <a:spLocks noChangeArrowheads="1"/>
          </p:cNvSpPr>
          <p:nvPr/>
        </p:nvSpPr>
        <p:spPr bwMode="auto">
          <a:xfrm>
            <a:off x="4816803" y="4619291"/>
            <a:ext cx="1782118" cy="620232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11.</a:t>
            </a:r>
            <a:r>
              <a:rPr lang="ko-KR" altLang="en-US" sz="13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수행</a:t>
            </a:r>
          </a:p>
        </p:txBody>
      </p:sp>
      <p:cxnSp>
        <p:nvCxnSpPr>
          <p:cNvPr id="238" name="직선 연결선 52"/>
          <p:cNvCxnSpPr>
            <a:cxnSpLocks noChangeShapeType="1"/>
            <a:stCxn id="237" idx="1"/>
            <a:endCxn id="86" idx="3"/>
          </p:cNvCxnSpPr>
          <p:nvPr/>
        </p:nvCxnSpPr>
        <p:spPr bwMode="auto">
          <a:xfrm flipH="1">
            <a:off x="3665445" y="4929407"/>
            <a:ext cx="1151358" cy="1538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1" name="직선 연결선 52"/>
          <p:cNvCxnSpPr>
            <a:cxnSpLocks noChangeShapeType="1"/>
            <a:stCxn id="62" idx="1"/>
            <a:endCxn id="237" idx="3"/>
          </p:cNvCxnSpPr>
          <p:nvPr/>
        </p:nvCxnSpPr>
        <p:spPr bwMode="auto">
          <a:xfrm flipH="1">
            <a:off x="6598922" y="4929405"/>
            <a:ext cx="762295" cy="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8" name="순서도: 판단 40"/>
          <p:cNvSpPr>
            <a:spLocks noChangeArrowheads="1"/>
          </p:cNvSpPr>
          <p:nvPr/>
        </p:nvSpPr>
        <p:spPr bwMode="auto">
          <a:xfrm>
            <a:off x="1328805" y="2876100"/>
            <a:ext cx="1571790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9.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관리</a:t>
            </a:r>
          </a:p>
        </p:txBody>
      </p:sp>
      <p:cxnSp>
        <p:nvCxnSpPr>
          <p:cNvPr id="289" name="직선 연결선 52"/>
          <p:cNvCxnSpPr>
            <a:cxnSpLocks noChangeShapeType="1"/>
            <a:stCxn id="5" idx="2"/>
            <a:endCxn id="288" idx="0"/>
          </p:cNvCxnSpPr>
          <p:nvPr/>
        </p:nvCxnSpPr>
        <p:spPr bwMode="auto">
          <a:xfrm flipH="1">
            <a:off x="2114701" y="1588236"/>
            <a:ext cx="715561" cy="128786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0" name="직선 연결선 52"/>
          <p:cNvCxnSpPr>
            <a:cxnSpLocks noChangeShapeType="1"/>
            <a:stCxn id="288" idx="2"/>
            <a:endCxn id="86" idx="0"/>
          </p:cNvCxnSpPr>
          <p:nvPr/>
        </p:nvCxnSpPr>
        <p:spPr bwMode="auto">
          <a:xfrm>
            <a:off x="2114700" y="3404624"/>
            <a:ext cx="775372" cy="136866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4" name="순서도: 판단 40"/>
          <p:cNvSpPr>
            <a:spLocks noChangeArrowheads="1"/>
          </p:cNvSpPr>
          <p:nvPr/>
        </p:nvSpPr>
        <p:spPr bwMode="auto">
          <a:xfrm>
            <a:off x="5558282" y="890426"/>
            <a:ext cx="1631703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5.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운영</a:t>
            </a:r>
          </a:p>
        </p:txBody>
      </p:sp>
      <p:cxnSp>
        <p:nvCxnSpPr>
          <p:cNvPr id="325" name="직선 연결선 44"/>
          <p:cNvCxnSpPr>
            <a:cxnSpLocks noChangeShapeType="1"/>
            <a:stCxn id="5" idx="3"/>
            <a:endCxn id="324" idx="1"/>
          </p:cNvCxnSpPr>
          <p:nvPr/>
        </p:nvCxnSpPr>
        <p:spPr bwMode="auto">
          <a:xfrm flipV="1">
            <a:off x="3605635" y="1154688"/>
            <a:ext cx="1952647" cy="26204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8" name="직선 연결선 46"/>
          <p:cNvCxnSpPr>
            <a:cxnSpLocks noChangeShapeType="1"/>
            <a:stCxn id="324" idx="3"/>
            <a:endCxn id="4" idx="1"/>
          </p:cNvCxnSpPr>
          <p:nvPr/>
        </p:nvCxnSpPr>
        <p:spPr bwMode="auto">
          <a:xfrm>
            <a:off x="7189984" y="1154689"/>
            <a:ext cx="1765648" cy="26204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1" name="순서도: 판단 40"/>
          <p:cNvSpPr>
            <a:spLocks noChangeArrowheads="1"/>
          </p:cNvSpPr>
          <p:nvPr/>
        </p:nvSpPr>
        <p:spPr bwMode="auto">
          <a:xfrm>
            <a:off x="8786195" y="2719180"/>
            <a:ext cx="1889623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7.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전공학과</a:t>
            </a:r>
          </a:p>
        </p:txBody>
      </p:sp>
      <p:cxnSp>
        <p:nvCxnSpPr>
          <p:cNvPr id="352" name="직선 연결선 52"/>
          <p:cNvCxnSpPr>
            <a:cxnSpLocks noChangeShapeType="1"/>
            <a:stCxn id="4" idx="2"/>
            <a:endCxn id="351" idx="0"/>
          </p:cNvCxnSpPr>
          <p:nvPr/>
        </p:nvCxnSpPr>
        <p:spPr bwMode="auto">
          <a:xfrm>
            <a:off x="9731005" y="1588234"/>
            <a:ext cx="1" cy="113094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3" name="직선 연결선 52"/>
          <p:cNvCxnSpPr>
            <a:cxnSpLocks noChangeShapeType="1"/>
            <a:stCxn id="351" idx="2"/>
            <a:endCxn id="62" idx="0"/>
          </p:cNvCxnSpPr>
          <p:nvPr/>
        </p:nvCxnSpPr>
        <p:spPr bwMode="auto">
          <a:xfrm flipH="1">
            <a:off x="8136589" y="3247705"/>
            <a:ext cx="1594417" cy="151019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7" name="직사각형 15"/>
          <p:cNvSpPr>
            <a:spLocks noChangeArrowheads="1"/>
          </p:cNvSpPr>
          <p:nvPr/>
        </p:nvSpPr>
        <p:spPr bwMode="auto">
          <a:xfrm>
            <a:off x="10705855" y="4757283"/>
            <a:ext cx="1535359" cy="3430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대학원생</a:t>
            </a:r>
          </a:p>
        </p:txBody>
      </p:sp>
      <p:cxnSp>
        <p:nvCxnSpPr>
          <p:cNvPr id="408" name="직선 연결선 52"/>
          <p:cNvCxnSpPr>
            <a:cxnSpLocks noChangeShapeType="1"/>
            <a:endCxn id="62" idx="3"/>
          </p:cNvCxnSpPr>
          <p:nvPr/>
        </p:nvCxnSpPr>
        <p:spPr bwMode="auto">
          <a:xfrm flipH="1">
            <a:off x="8911962" y="4929403"/>
            <a:ext cx="293388" cy="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4" name="순서도: 판단 40"/>
          <p:cNvSpPr>
            <a:spLocks noChangeArrowheads="1"/>
          </p:cNvSpPr>
          <p:nvPr/>
        </p:nvSpPr>
        <p:spPr bwMode="auto">
          <a:xfrm>
            <a:off x="9120229" y="4665141"/>
            <a:ext cx="1397966" cy="528524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8.</a:t>
            </a:r>
            <a:r>
              <a:rPr lang="ko-KR" altLang="en-US" sz="1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조언</a:t>
            </a:r>
          </a:p>
        </p:txBody>
      </p:sp>
      <p:cxnSp>
        <p:nvCxnSpPr>
          <p:cNvPr id="415" name="직선 연결선 52"/>
          <p:cNvCxnSpPr>
            <a:cxnSpLocks noChangeShapeType="1"/>
            <a:stCxn id="407" idx="1"/>
            <a:endCxn id="414" idx="3"/>
          </p:cNvCxnSpPr>
          <p:nvPr/>
        </p:nvCxnSpPr>
        <p:spPr bwMode="auto">
          <a:xfrm flipH="1">
            <a:off x="10518196" y="4928787"/>
            <a:ext cx="187659" cy="61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436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22541"/>
              </p:ext>
            </p:extLst>
          </p:nvPr>
        </p:nvGraphicFramePr>
        <p:xfrm>
          <a:off x="240316" y="464645"/>
          <a:ext cx="2507748" cy="1309496"/>
        </p:xfrm>
        <a:graphic>
          <a:graphicData uri="http://schemas.openxmlformats.org/drawingml/2006/table">
            <a:tbl>
              <a:tblPr/>
              <a:tblGrid>
                <a:gridCol w="2507748"/>
              </a:tblGrid>
              <a:tr h="302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7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나이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(age)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직위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(rank)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연구분야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speciality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61"/>
          <p:cNvSpPr txBox="1">
            <a:spLocks noChangeArrowheads="1"/>
          </p:cNvSpPr>
          <p:nvPr/>
        </p:nvSpPr>
        <p:spPr bwMode="auto">
          <a:xfrm>
            <a:off x="144680" y="86265"/>
            <a:ext cx="1831566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교수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(Professor)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75220"/>
              </p:ext>
            </p:extLst>
          </p:nvPr>
        </p:nvGraphicFramePr>
        <p:xfrm>
          <a:off x="9499445" y="405061"/>
          <a:ext cx="2507748" cy="1063744"/>
        </p:xfrm>
        <a:graphic>
          <a:graphicData uri="http://schemas.openxmlformats.org/drawingml/2006/table">
            <a:tbl>
              <a:tblPr/>
              <a:tblGrid>
                <a:gridCol w="2507748"/>
              </a:tblGrid>
              <a:tr h="294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학과번호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dno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04" marB="480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학과이름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dname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학과사무실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(office)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(FK)</a:t>
                      </a:r>
                    </a:p>
                  </a:txBody>
                  <a:tcPr marL="122480" marR="122480" marT="48004" marB="480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50"/>
          <p:cNvSpPr txBox="1">
            <a:spLocks noChangeArrowheads="1"/>
          </p:cNvSpPr>
          <p:nvPr/>
        </p:nvSpPr>
        <p:spPr bwMode="auto">
          <a:xfrm>
            <a:off x="9315168" y="70616"/>
            <a:ext cx="2227597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학과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(Department)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08936" y="500507"/>
            <a:ext cx="1156811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운영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(run)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2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05814"/>
              </p:ext>
            </p:extLst>
          </p:nvPr>
        </p:nvGraphicFramePr>
        <p:xfrm>
          <a:off x="5075719" y="1609196"/>
          <a:ext cx="2507748" cy="867987"/>
        </p:xfrm>
        <a:graphic>
          <a:graphicData uri="http://schemas.openxmlformats.org/drawingml/2006/table">
            <a:tbl>
              <a:tblPr/>
              <a:tblGrid>
                <a:gridCol w="2507748"/>
              </a:tblGrid>
              <a:tr h="53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(PK,FK)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dno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(PK,FK)</a:t>
                      </a:r>
                    </a:p>
                  </a:txBody>
                  <a:tcPr marL="122480" marR="122480" marT="48014" marB="480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참여백분율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pct_time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14" marB="480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4979287" y="1248339"/>
            <a:ext cx="1816107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근무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(work-</a:t>
            </a:r>
            <a:r>
              <a:rPr lang="en-US" altLang="ko-KR" sz="1500" dirty="0" err="1">
                <a:latin typeface="굴림" pitchFamily="50" charset="-127"/>
                <a:ea typeface="굴림" pitchFamily="50" charset="-127"/>
              </a:rPr>
              <a:t>dept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73330"/>
              </p:ext>
            </p:extLst>
          </p:nvPr>
        </p:nvGraphicFramePr>
        <p:xfrm>
          <a:off x="348701" y="5717486"/>
          <a:ext cx="2507748" cy="1784984"/>
        </p:xfrm>
        <a:graphic>
          <a:graphicData uri="http://schemas.openxmlformats.org/drawingml/2006/table">
            <a:tbl>
              <a:tblPr/>
              <a:tblGrid>
                <a:gridCol w="2507748"/>
              </a:tblGrid>
              <a:tr h="302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과제번호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지원기관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(sponsor)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개시일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start_date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종료일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end_date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예산액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(budget)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교수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대학원생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(FK)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61"/>
          <p:cNvSpPr txBox="1">
            <a:spLocks noChangeArrowheads="1"/>
          </p:cNvSpPr>
          <p:nvPr/>
        </p:nvSpPr>
        <p:spPr bwMode="auto">
          <a:xfrm>
            <a:off x="253065" y="5339106"/>
            <a:ext cx="1831566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과제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(Project)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6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58344"/>
              </p:ext>
            </p:extLst>
          </p:nvPr>
        </p:nvGraphicFramePr>
        <p:xfrm>
          <a:off x="6698996" y="5702442"/>
          <a:ext cx="2507748" cy="1547240"/>
        </p:xfrm>
        <a:graphic>
          <a:graphicData uri="http://schemas.openxmlformats.org/drawingml/2006/table">
            <a:tbl>
              <a:tblPr/>
              <a:tblGrid>
                <a:gridCol w="2507748"/>
              </a:tblGrid>
              <a:tr h="302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ssn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나이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(age)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학위과정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deg_prog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advisor(FK)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학과번호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(FK)</a:t>
                      </a:r>
                    </a:p>
                  </a:txBody>
                  <a:tcPr marL="122480" marR="122480" marT="48025" marB="480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61"/>
          <p:cNvSpPr txBox="1">
            <a:spLocks noChangeArrowheads="1"/>
          </p:cNvSpPr>
          <p:nvPr/>
        </p:nvSpPr>
        <p:spPr bwMode="auto">
          <a:xfrm>
            <a:off x="6603361" y="5324061"/>
            <a:ext cx="2312794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대학원생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(Graduate)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49314" y="3524843"/>
            <a:ext cx="1541640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관리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(manage)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879085" y="3524841"/>
            <a:ext cx="1541640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수행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(work-in)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807050" y="5944312"/>
            <a:ext cx="1842566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수행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(work-</a:t>
            </a:r>
            <a:r>
              <a:rPr lang="en-US" altLang="ko-KR" sz="1500" dirty="0" err="1">
                <a:latin typeface="굴림" pitchFamily="50" charset="-127"/>
                <a:ea typeface="굴림" pitchFamily="50" charset="-127"/>
              </a:rPr>
              <a:t>prog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7399479" y="3780993"/>
            <a:ext cx="1541640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학위과정</a:t>
            </a:r>
          </a:p>
        </p:txBody>
      </p: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9494512" y="5181954"/>
            <a:ext cx="1541640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조언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(advisor)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61"/>
          <p:cNvSpPr txBox="1">
            <a:spLocks noChangeArrowheads="1"/>
          </p:cNvSpPr>
          <p:nvPr/>
        </p:nvSpPr>
        <p:spPr bwMode="auto">
          <a:xfrm>
            <a:off x="9944703" y="4658969"/>
            <a:ext cx="2312794" cy="3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1082" tIns="55541" rIns="111082" bIns="55541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대학원생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(Graduate)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1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/>
          <p:cNvSpPr>
            <a:spLocks noChangeArrowheads="1"/>
          </p:cNvSpPr>
          <p:nvPr/>
        </p:nvSpPr>
        <p:spPr bwMode="auto">
          <a:xfrm>
            <a:off x="3267457" y="2872619"/>
            <a:ext cx="1841624" cy="4814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</a:t>
            </a:r>
            <a:r>
              <a:rPr lang="en-US" altLang="ko-KR" sz="2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(sign)</a:t>
            </a:r>
            <a:endParaRPr lang="ko-KR" altLang="en-US" sz="24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타원 16"/>
          <p:cNvSpPr>
            <a:spLocks noChangeArrowheads="1"/>
          </p:cNvSpPr>
          <p:nvPr/>
        </p:nvSpPr>
        <p:spPr bwMode="auto">
          <a:xfrm>
            <a:off x="249961" y="2608242"/>
            <a:ext cx="512620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900" b="1" u="sng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17"/>
          <p:cNvSpPr>
            <a:spLocks noChangeArrowheads="1"/>
          </p:cNvSpPr>
          <p:nvPr/>
        </p:nvSpPr>
        <p:spPr bwMode="auto">
          <a:xfrm>
            <a:off x="318477" y="2293720"/>
            <a:ext cx="774103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name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18"/>
          <p:cNvSpPr>
            <a:spLocks noChangeArrowheads="1"/>
          </p:cNvSpPr>
          <p:nvPr/>
        </p:nvSpPr>
        <p:spPr bwMode="auto">
          <a:xfrm>
            <a:off x="506271" y="1987390"/>
            <a:ext cx="643174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pw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연결선 19"/>
          <p:cNvCxnSpPr>
            <a:cxnSpLocks noChangeShapeType="1"/>
            <a:stCxn id="5" idx="6"/>
            <a:endCxn id="4" idx="0"/>
          </p:cNvCxnSpPr>
          <p:nvPr/>
        </p:nvCxnSpPr>
        <p:spPr bwMode="auto">
          <a:xfrm>
            <a:off x="762581" y="2784484"/>
            <a:ext cx="3425688" cy="8813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직선 연결선 20"/>
          <p:cNvCxnSpPr>
            <a:cxnSpLocks noChangeShapeType="1"/>
            <a:stCxn id="6" idx="6"/>
            <a:endCxn id="4" idx="0"/>
          </p:cNvCxnSpPr>
          <p:nvPr/>
        </p:nvCxnSpPr>
        <p:spPr bwMode="auto">
          <a:xfrm>
            <a:off x="1092580" y="2469962"/>
            <a:ext cx="3095689" cy="40265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21"/>
          <p:cNvCxnSpPr>
            <a:cxnSpLocks noChangeShapeType="1"/>
            <a:stCxn id="7" idx="6"/>
            <a:endCxn id="4" idx="0"/>
          </p:cNvCxnSpPr>
          <p:nvPr/>
        </p:nvCxnSpPr>
        <p:spPr bwMode="auto">
          <a:xfrm>
            <a:off x="1149445" y="2163632"/>
            <a:ext cx="3038824" cy="70898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타원 38"/>
          <p:cNvSpPr>
            <a:spLocks noChangeArrowheads="1"/>
          </p:cNvSpPr>
          <p:nvPr/>
        </p:nvSpPr>
        <p:spPr bwMode="auto">
          <a:xfrm>
            <a:off x="687510" y="1675221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hp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연결선 39"/>
          <p:cNvCxnSpPr>
            <a:cxnSpLocks noChangeShapeType="1"/>
            <a:stCxn id="11" idx="6"/>
            <a:endCxn id="4" idx="0"/>
          </p:cNvCxnSpPr>
          <p:nvPr/>
        </p:nvCxnSpPr>
        <p:spPr bwMode="auto">
          <a:xfrm>
            <a:off x="1393866" y="1851463"/>
            <a:ext cx="2794403" cy="102115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타원 38"/>
          <p:cNvSpPr>
            <a:spLocks noChangeArrowheads="1"/>
          </p:cNvSpPr>
          <p:nvPr/>
        </p:nvSpPr>
        <p:spPr bwMode="auto">
          <a:xfrm>
            <a:off x="910338" y="1364794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em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5" name="직선 연결선 39"/>
          <p:cNvCxnSpPr>
            <a:cxnSpLocks noChangeShapeType="1"/>
            <a:stCxn id="54" idx="6"/>
            <a:endCxn id="4" idx="0"/>
          </p:cNvCxnSpPr>
          <p:nvPr/>
        </p:nvCxnSpPr>
        <p:spPr bwMode="auto">
          <a:xfrm>
            <a:off x="1616694" y="1541036"/>
            <a:ext cx="2571575" cy="133158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타원 38"/>
          <p:cNvSpPr>
            <a:spLocks noChangeArrowheads="1"/>
          </p:cNvSpPr>
          <p:nvPr/>
        </p:nvSpPr>
        <p:spPr bwMode="auto">
          <a:xfrm>
            <a:off x="1157385" y="1069413"/>
            <a:ext cx="895461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gender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3" name="직선 연결선 39"/>
          <p:cNvCxnSpPr>
            <a:cxnSpLocks noChangeShapeType="1"/>
            <a:stCxn id="62" idx="5"/>
            <a:endCxn id="4" idx="0"/>
          </p:cNvCxnSpPr>
          <p:nvPr/>
        </p:nvCxnSpPr>
        <p:spPr bwMode="auto">
          <a:xfrm>
            <a:off x="1921709" y="1370277"/>
            <a:ext cx="2266560" cy="150234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타원 38"/>
          <p:cNvSpPr>
            <a:spLocks noChangeArrowheads="1"/>
          </p:cNvSpPr>
          <p:nvPr/>
        </p:nvSpPr>
        <p:spPr bwMode="auto">
          <a:xfrm>
            <a:off x="1465462" y="753826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adr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39"/>
          <p:cNvCxnSpPr>
            <a:cxnSpLocks noChangeShapeType="1"/>
            <a:stCxn id="68" idx="5"/>
            <a:endCxn id="4" idx="0"/>
          </p:cNvCxnSpPr>
          <p:nvPr/>
        </p:nvCxnSpPr>
        <p:spPr bwMode="auto">
          <a:xfrm>
            <a:off x="2068375" y="1054690"/>
            <a:ext cx="2119894" cy="181792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타원 38"/>
          <p:cNvSpPr>
            <a:spLocks noChangeArrowheads="1"/>
          </p:cNvSpPr>
          <p:nvPr/>
        </p:nvSpPr>
        <p:spPr bwMode="auto">
          <a:xfrm>
            <a:off x="1835335" y="457578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birth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3" name="직선 연결선 39"/>
          <p:cNvCxnSpPr>
            <a:cxnSpLocks noChangeShapeType="1"/>
            <a:stCxn id="82" idx="5"/>
            <a:endCxn id="4" idx="0"/>
          </p:cNvCxnSpPr>
          <p:nvPr/>
        </p:nvCxnSpPr>
        <p:spPr bwMode="auto">
          <a:xfrm>
            <a:off x="2438248" y="758442"/>
            <a:ext cx="1750021" cy="211417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타원 38"/>
          <p:cNvSpPr>
            <a:spLocks noChangeArrowheads="1"/>
          </p:cNvSpPr>
          <p:nvPr/>
        </p:nvSpPr>
        <p:spPr bwMode="auto">
          <a:xfrm>
            <a:off x="2389168" y="229382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pic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직선 연결선 39"/>
          <p:cNvCxnSpPr>
            <a:cxnSpLocks noChangeShapeType="1"/>
            <a:stCxn id="21" idx="5"/>
            <a:endCxn id="4" idx="0"/>
          </p:cNvCxnSpPr>
          <p:nvPr/>
        </p:nvCxnSpPr>
        <p:spPr bwMode="auto">
          <a:xfrm>
            <a:off x="2992081" y="530246"/>
            <a:ext cx="1196188" cy="234237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타원 38"/>
          <p:cNvSpPr>
            <a:spLocks noChangeArrowheads="1"/>
          </p:cNvSpPr>
          <p:nvPr/>
        </p:nvSpPr>
        <p:spPr bwMode="auto">
          <a:xfrm>
            <a:off x="3074126" y="31310"/>
            <a:ext cx="706356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lv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39"/>
          <p:cNvCxnSpPr>
            <a:cxnSpLocks noChangeShapeType="1"/>
            <a:stCxn id="25" idx="4"/>
            <a:endCxn id="4" idx="0"/>
          </p:cNvCxnSpPr>
          <p:nvPr/>
        </p:nvCxnSpPr>
        <p:spPr bwMode="auto">
          <a:xfrm>
            <a:off x="3427304" y="383794"/>
            <a:ext cx="760965" cy="248882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타원 38"/>
          <p:cNvSpPr>
            <a:spLocks noChangeArrowheads="1"/>
          </p:cNvSpPr>
          <p:nvPr/>
        </p:nvSpPr>
        <p:spPr bwMode="auto">
          <a:xfrm>
            <a:off x="3780482" y="9121"/>
            <a:ext cx="815575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team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연결선 39"/>
          <p:cNvCxnSpPr>
            <a:cxnSpLocks noChangeShapeType="1"/>
            <a:stCxn id="28" idx="4"/>
            <a:endCxn id="4" idx="0"/>
          </p:cNvCxnSpPr>
          <p:nvPr/>
        </p:nvCxnSpPr>
        <p:spPr bwMode="auto">
          <a:xfrm flipH="1">
            <a:off x="4188269" y="361605"/>
            <a:ext cx="1" cy="251101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타원 38"/>
          <p:cNvSpPr>
            <a:spLocks noChangeArrowheads="1"/>
          </p:cNvSpPr>
          <p:nvPr/>
        </p:nvSpPr>
        <p:spPr bwMode="auto">
          <a:xfrm>
            <a:off x="4596057" y="20700"/>
            <a:ext cx="945464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hobby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6" name="직선 연결선 39"/>
          <p:cNvCxnSpPr>
            <a:cxnSpLocks noChangeShapeType="1"/>
            <a:stCxn id="45" idx="3"/>
            <a:endCxn id="4" idx="0"/>
          </p:cNvCxnSpPr>
          <p:nvPr/>
        </p:nvCxnSpPr>
        <p:spPr bwMode="auto">
          <a:xfrm flipH="1">
            <a:off x="4188269" y="321564"/>
            <a:ext cx="546248" cy="255105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타원 38"/>
          <p:cNvSpPr>
            <a:spLocks noChangeArrowheads="1"/>
          </p:cNvSpPr>
          <p:nvPr/>
        </p:nvSpPr>
        <p:spPr bwMode="auto">
          <a:xfrm>
            <a:off x="5286926" y="229382"/>
            <a:ext cx="1051123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passwd2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연결선 39"/>
          <p:cNvCxnSpPr>
            <a:cxnSpLocks noChangeShapeType="1"/>
            <a:stCxn id="49" idx="3"/>
            <a:endCxn id="4" idx="0"/>
          </p:cNvCxnSpPr>
          <p:nvPr/>
        </p:nvCxnSpPr>
        <p:spPr bwMode="auto">
          <a:xfrm flipH="1">
            <a:off x="4188269" y="530246"/>
            <a:ext cx="1252590" cy="234237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타원 38"/>
          <p:cNvSpPr>
            <a:spLocks noChangeArrowheads="1"/>
          </p:cNvSpPr>
          <p:nvPr/>
        </p:nvSpPr>
        <p:spPr bwMode="auto">
          <a:xfrm>
            <a:off x="5747910" y="524763"/>
            <a:ext cx="1051123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passwd2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6" name="직선 연결선 39"/>
          <p:cNvCxnSpPr>
            <a:cxnSpLocks noChangeShapeType="1"/>
            <a:stCxn id="53" idx="3"/>
            <a:endCxn id="4" idx="0"/>
          </p:cNvCxnSpPr>
          <p:nvPr/>
        </p:nvCxnSpPr>
        <p:spPr bwMode="auto">
          <a:xfrm flipH="1">
            <a:off x="4188269" y="825627"/>
            <a:ext cx="1713574" cy="204699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38"/>
          <p:cNvSpPr>
            <a:spLocks noChangeArrowheads="1"/>
          </p:cNvSpPr>
          <p:nvPr/>
        </p:nvSpPr>
        <p:spPr bwMode="auto">
          <a:xfrm>
            <a:off x="6132926" y="839475"/>
            <a:ext cx="1391083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passwd2ans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1" name="직선 연결선 39"/>
          <p:cNvCxnSpPr>
            <a:cxnSpLocks noChangeShapeType="1"/>
            <a:stCxn id="70" idx="2"/>
            <a:endCxn id="4" idx="0"/>
          </p:cNvCxnSpPr>
          <p:nvPr/>
        </p:nvCxnSpPr>
        <p:spPr bwMode="auto">
          <a:xfrm flipH="1">
            <a:off x="4188269" y="1015717"/>
            <a:ext cx="1944657" cy="185690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타원 38"/>
          <p:cNvSpPr>
            <a:spLocks noChangeArrowheads="1"/>
          </p:cNvSpPr>
          <p:nvPr/>
        </p:nvSpPr>
        <p:spPr bwMode="auto">
          <a:xfrm>
            <a:off x="6616620" y="1139937"/>
            <a:ext cx="1051123" cy="35248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bank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3" name="직선 연결선 39"/>
          <p:cNvCxnSpPr>
            <a:cxnSpLocks noChangeShapeType="1"/>
            <a:stCxn id="72" idx="2"/>
            <a:endCxn id="4" idx="0"/>
          </p:cNvCxnSpPr>
          <p:nvPr/>
        </p:nvCxnSpPr>
        <p:spPr bwMode="auto">
          <a:xfrm flipH="1">
            <a:off x="4188269" y="1316179"/>
            <a:ext cx="2428351" cy="155644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타원 38"/>
          <p:cNvSpPr>
            <a:spLocks noChangeArrowheads="1"/>
          </p:cNvSpPr>
          <p:nvPr/>
        </p:nvSpPr>
        <p:spPr bwMode="auto">
          <a:xfrm>
            <a:off x="6952966" y="1430152"/>
            <a:ext cx="1051123" cy="547241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accountnumber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6" name="직선 연결선 39"/>
          <p:cNvCxnSpPr>
            <a:cxnSpLocks noChangeShapeType="1"/>
            <a:stCxn id="75" idx="2"/>
            <a:endCxn id="4" idx="0"/>
          </p:cNvCxnSpPr>
          <p:nvPr/>
        </p:nvCxnSpPr>
        <p:spPr bwMode="auto">
          <a:xfrm flipH="1">
            <a:off x="4188269" y="1703773"/>
            <a:ext cx="2764697" cy="116884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타원 38"/>
          <p:cNvSpPr>
            <a:spLocks noChangeArrowheads="1"/>
          </p:cNvSpPr>
          <p:nvPr/>
        </p:nvSpPr>
        <p:spPr bwMode="auto">
          <a:xfrm>
            <a:off x="7142181" y="1909230"/>
            <a:ext cx="1051123" cy="547241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accountholder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4" name="직선 연결선 39"/>
          <p:cNvCxnSpPr>
            <a:cxnSpLocks noChangeShapeType="1"/>
            <a:stCxn id="81" idx="2"/>
            <a:endCxn id="4" idx="0"/>
          </p:cNvCxnSpPr>
          <p:nvPr/>
        </p:nvCxnSpPr>
        <p:spPr bwMode="auto">
          <a:xfrm flipH="1">
            <a:off x="4188269" y="2182851"/>
            <a:ext cx="2953912" cy="68976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03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46782"/>
              </p:ext>
            </p:extLst>
          </p:nvPr>
        </p:nvGraphicFramePr>
        <p:xfrm>
          <a:off x="3013607" y="5195451"/>
          <a:ext cx="2016095" cy="2450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95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MEMBER_TB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ID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EMAIL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GENDER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ADDRESS_CODE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ADDRESS_BASIC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ADDRESS_DETAIL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BIRTH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PIC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LEVEL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POSTION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SECOND_PW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SECOND_PWC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BANK_CODE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ACCOUNT_CODE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ACCOUNT_HOLDER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33161"/>
              </p:ext>
            </p:extLst>
          </p:nvPr>
        </p:nvGraphicFramePr>
        <p:xfrm>
          <a:off x="7956710" y="5616110"/>
          <a:ext cx="2141044" cy="1229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044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GALBOARD_TB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G_B_NO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G_B_CONTENTS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G_B_SUBJECT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G_B_READCOUNT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G_B_FILE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28430"/>
              </p:ext>
            </p:extLst>
          </p:nvPr>
        </p:nvGraphicFramePr>
        <p:xfrm>
          <a:off x="5865737" y="6603433"/>
          <a:ext cx="1690174" cy="863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174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GALREP_TB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 smtClean="0">
                          <a:effectLst/>
                        </a:rPr>
                        <a:t>G_REP_NO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G_REP_CONTENTS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G_REP_DATE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G_B_NO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49158"/>
              </p:ext>
            </p:extLst>
          </p:nvPr>
        </p:nvGraphicFramePr>
        <p:xfrm>
          <a:off x="8035329" y="6941057"/>
          <a:ext cx="2016095" cy="1596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95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YONGBOARD_TB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Y_B_NO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Y_B_BRANCH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Y_B_GROUND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Y_B_TEL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Y_B_SCHEDULE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Y_B_STATUS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Y_B_LEVEL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Y_B_CONTENTS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30857"/>
              </p:ext>
            </p:extLst>
          </p:nvPr>
        </p:nvGraphicFramePr>
        <p:xfrm>
          <a:off x="8139861" y="8705646"/>
          <a:ext cx="1882969" cy="1351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969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QNABOARD_TB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Q_B_NO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Q_B_SECRET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Q_B_SECRETCODE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Q_B_READCOUNT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Q_B_CONTENTS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Q_B_TITLE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58483"/>
              </p:ext>
            </p:extLst>
          </p:nvPr>
        </p:nvGraphicFramePr>
        <p:xfrm>
          <a:off x="-4303" y="-975224"/>
          <a:ext cx="2351014" cy="985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014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NOTICEBOARD_TB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N_NUM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N_TITLE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N_CONTENTS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N_READCOUNT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N_FILE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09193"/>
              </p:ext>
            </p:extLst>
          </p:nvPr>
        </p:nvGraphicFramePr>
        <p:xfrm>
          <a:off x="5923176" y="4424451"/>
          <a:ext cx="1979368" cy="497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368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TEAMPLAYER_TB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60923"/>
              </p:ext>
            </p:extLst>
          </p:nvPr>
        </p:nvGraphicFramePr>
        <p:xfrm>
          <a:off x="607528" y="6540730"/>
          <a:ext cx="2208891" cy="985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891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RESERVATION_TB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RES_NO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RES_TIME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</a:rPr>
                        <a:t>PAYMENT_CHARGE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20220"/>
              </p:ext>
            </p:extLst>
          </p:nvPr>
        </p:nvGraphicFramePr>
        <p:xfrm>
          <a:off x="3027226" y="3054174"/>
          <a:ext cx="1483430" cy="81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430"/>
              </a:tblGrid>
              <a:tr h="208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BRANCH_TB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BRANCH_NO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BRANCH_LOCATION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BRANCH_TEL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BRANCH_CONVENIENCE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0903"/>
              </p:ext>
            </p:extLst>
          </p:nvPr>
        </p:nvGraphicFramePr>
        <p:xfrm>
          <a:off x="-1394392" y="3283239"/>
          <a:ext cx="2268562" cy="1596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8562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GROUND_TB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GROUND_NO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GROUND_PIC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GROUND_FIELD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GROUND_WEEKDAYDAYTIME_CHARGE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GROUND_WEEKDAYNIGHT_CHARGE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GROUND_WEEKENDDAYTIME_CHARGE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GROUND_WEEKENDNIGHT_CHARGE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GROUND_AVAILABLEDATE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629"/>
              </p:ext>
            </p:extLst>
          </p:nvPr>
        </p:nvGraphicFramePr>
        <p:xfrm>
          <a:off x="8374014" y="936154"/>
          <a:ext cx="2254616" cy="741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616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SEOUL_LEAGUE_TB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field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T_CODE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19565"/>
              </p:ext>
            </p:extLst>
          </p:nvPr>
        </p:nvGraphicFramePr>
        <p:xfrm>
          <a:off x="2377386" y="-1132981"/>
          <a:ext cx="2364960" cy="1107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4960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PLAYER_REGIST_TB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PLAYER_GAMES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PLAYER_GOALS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PLAYER_YELLOW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PLAYER_RED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46481"/>
              </p:ext>
            </p:extLst>
          </p:nvPr>
        </p:nvGraphicFramePr>
        <p:xfrm>
          <a:off x="6144949" y="1757009"/>
          <a:ext cx="1387031" cy="741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031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LEAGUE_TB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LEAGUE_CODE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BRANCH_NO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21417"/>
              </p:ext>
            </p:extLst>
          </p:nvPr>
        </p:nvGraphicFramePr>
        <p:xfrm>
          <a:off x="4831032" y="-1132981"/>
          <a:ext cx="2313557" cy="1107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557"/>
              </a:tblGrid>
              <a:tr h="25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LEAGUE_RESULT_TB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LEAGUE_WIN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LEAGUE_LOSE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LEAGUE_POINT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LEAGUE_DRAW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LEAGUE_GOALS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  <a:tr h="12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LEAGUE_CODE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751" marR="12751" marT="10001" marB="0" anchor="ctr"/>
                </a:tc>
              </a:tr>
            </a:tbl>
          </a:graphicData>
        </a:graphic>
      </p:graphicFrame>
      <p:sp>
        <p:nvSpPr>
          <p:cNvPr id="61" name="순서도: 판단 40"/>
          <p:cNvSpPr>
            <a:spLocks noChangeArrowheads="1"/>
          </p:cNvSpPr>
          <p:nvPr/>
        </p:nvSpPr>
        <p:spPr bwMode="auto">
          <a:xfrm>
            <a:off x="6042292" y="5921113"/>
            <a:ext cx="1264426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댓글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2" name="직선 연결선 44"/>
          <p:cNvCxnSpPr>
            <a:cxnSpLocks noChangeShapeType="1"/>
            <a:stCxn id="4" idx="3"/>
            <a:endCxn id="61" idx="1"/>
          </p:cNvCxnSpPr>
          <p:nvPr/>
        </p:nvCxnSpPr>
        <p:spPr bwMode="auto">
          <a:xfrm flipV="1">
            <a:off x="5029702" y="6170083"/>
            <a:ext cx="1012590" cy="25042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연결선 46"/>
          <p:cNvCxnSpPr>
            <a:cxnSpLocks noChangeShapeType="1"/>
            <a:stCxn id="61" idx="3"/>
            <a:endCxn id="5" idx="1"/>
          </p:cNvCxnSpPr>
          <p:nvPr/>
        </p:nvCxnSpPr>
        <p:spPr bwMode="auto">
          <a:xfrm>
            <a:off x="7306718" y="6170083"/>
            <a:ext cx="649992" cy="6100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연결선 44"/>
          <p:cNvCxnSpPr>
            <a:cxnSpLocks noChangeShapeType="1"/>
            <a:stCxn id="61" idx="2"/>
            <a:endCxn id="6" idx="0"/>
          </p:cNvCxnSpPr>
          <p:nvPr/>
        </p:nvCxnSpPr>
        <p:spPr bwMode="auto">
          <a:xfrm>
            <a:off x="6674505" y="6419052"/>
            <a:ext cx="36319" cy="18438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순서도: 판단 40"/>
          <p:cNvSpPr>
            <a:spLocks noChangeArrowheads="1"/>
          </p:cNvSpPr>
          <p:nvPr/>
        </p:nvSpPr>
        <p:spPr bwMode="auto">
          <a:xfrm>
            <a:off x="5998872" y="7519701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용병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3" name="직선 연결선 46"/>
          <p:cNvCxnSpPr>
            <a:cxnSpLocks noChangeShapeType="1"/>
            <a:stCxn id="92" idx="3"/>
            <a:endCxn id="45" idx="1"/>
          </p:cNvCxnSpPr>
          <p:nvPr/>
        </p:nvCxnSpPr>
        <p:spPr bwMode="auto">
          <a:xfrm flipV="1">
            <a:off x="7348447" y="7739060"/>
            <a:ext cx="686882" cy="2961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연결선 44"/>
          <p:cNvCxnSpPr>
            <a:cxnSpLocks noChangeShapeType="1"/>
            <a:stCxn id="4" idx="3"/>
            <a:endCxn id="92" idx="1"/>
          </p:cNvCxnSpPr>
          <p:nvPr/>
        </p:nvCxnSpPr>
        <p:spPr bwMode="auto">
          <a:xfrm>
            <a:off x="5029702" y="6420506"/>
            <a:ext cx="969170" cy="134816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순서도: 판단 40"/>
          <p:cNvSpPr>
            <a:spLocks noChangeArrowheads="1"/>
          </p:cNvSpPr>
          <p:nvPr/>
        </p:nvSpPr>
        <p:spPr bwMode="auto">
          <a:xfrm>
            <a:off x="5999717" y="8311377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QNA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2" name="직선 연결선 46"/>
          <p:cNvCxnSpPr>
            <a:cxnSpLocks noChangeShapeType="1"/>
            <a:stCxn id="101" idx="3"/>
            <a:endCxn id="46" idx="1"/>
          </p:cNvCxnSpPr>
          <p:nvPr/>
        </p:nvCxnSpPr>
        <p:spPr bwMode="auto">
          <a:xfrm>
            <a:off x="7349292" y="8560347"/>
            <a:ext cx="790569" cy="82128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연결선 44"/>
          <p:cNvCxnSpPr>
            <a:cxnSpLocks noChangeShapeType="1"/>
            <a:stCxn id="4" idx="3"/>
            <a:endCxn id="101" idx="1"/>
          </p:cNvCxnSpPr>
          <p:nvPr/>
        </p:nvCxnSpPr>
        <p:spPr bwMode="auto">
          <a:xfrm>
            <a:off x="5029702" y="6420506"/>
            <a:ext cx="970015" cy="213984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순서도: 판단 40"/>
          <p:cNvSpPr>
            <a:spLocks noChangeArrowheads="1"/>
          </p:cNvSpPr>
          <p:nvPr/>
        </p:nvSpPr>
        <p:spPr bwMode="auto">
          <a:xfrm>
            <a:off x="1037185" y="5298070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대</a:t>
            </a:r>
            <a:r>
              <a:rPr lang="ko-KR" altLang="en-US" sz="9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관</a:t>
            </a:r>
          </a:p>
        </p:txBody>
      </p:sp>
      <p:cxnSp>
        <p:nvCxnSpPr>
          <p:cNvPr id="122" name="직선 연결선 46"/>
          <p:cNvCxnSpPr>
            <a:cxnSpLocks noChangeShapeType="1"/>
            <a:stCxn id="121" idx="3"/>
            <a:endCxn id="4" idx="1"/>
          </p:cNvCxnSpPr>
          <p:nvPr/>
        </p:nvCxnSpPr>
        <p:spPr bwMode="auto">
          <a:xfrm>
            <a:off x="2386760" y="5547040"/>
            <a:ext cx="626847" cy="87346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연결선 44"/>
          <p:cNvCxnSpPr>
            <a:cxnSpLocks noChangeShapeType="1"/>
            <a:stCxn id="52" idx="3"/>
            <a:endCxn id="121" idx="1"/>
          </p:cNvCxnSpPr>
          <p:nvPr/>
        </p:nvCxnSpPr>
        <p:spPr bwMode="auto">
          <a:xfrm>
            <a:off x="874170" y="4081242"/>
            <a:ext cx="163015" cy="146579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직선 연결선 46"/>
          <p:cNvCxnSpPr>
            <a:cxnSpLocks noChangeShapeType="1"/>
            <a:stCxn id="121" idx="2"/>
            <a:endCxn id="50" idx="0"/>
          </p:cNvCxnSpPr>
          <p:nvPr/>
        </p:nvCxnSpPr>
        <p:spPr bwMode="auto">
          <a:xfrm>
            <a:off x="1711973" y="5796009"/>
            <a:ext cx="0" cy="74472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연결선 44"/>
          <p:cNvCxnSpPr>
            <a:cxnSpLocks noChangeShapeType="1"/>
            <a:stCxn id="51" idx="1"/>
            <a:endCxn id="153" idx="3"/>
          </p:cNvCxnSpPr>
          <p:nvPr/>
        </p:nvCxnSpPr>
        <p:spPr bwMode="auto">
          <a:xfrm flipH="1">
            <a:off x="2386759" y="3463272"/>
            <a:ext cx="640467" cy="61797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3" name="순서도: 판단 40"/>
          <p:cNvSpPr>
            <a:spLocks noChangeArrowheads="1"/>
          </p:cNvSpPr>
          <p:nvPr/>
        </p:nvSpPr>
        <p:spPr bwMode="auto">
          <a:xfrm>
            <a:off x="1037184" y="3832272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구장정보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8" name="직선 연결선 44"/>
          <p:cNvCxnSpPr>
            <a:cxnSpLocks noChangeShapeType="1"/>
            <a:stCxn id="52" idx="3"/>
            <a:endCxn id="153" idx="1"/>
          </p:cNvCxnSpPr>
          <p:nvPr/>
        </p:nvCxnSpPr>
        <p:spPr bwMode="auto">
          <a:xfrm>
            <a:off x="874170" y="4081242"/>
            <a:ext cx="163014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0" name="순서도: 판단 40"/>
          <p:cNvSpPr>
            <a:spLocks noChangeArrowheads="1"/>
          </p:cNvSpPr>
          <p:nvPr/>
        </p:nvSpPr>
        <p:spPr bwMode="auto">
          <a:xfrm>
            <a:off x="6080102" y="3772257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가입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1" name="직선 연결선 46"/>
          <p:cNvCxnSpPr>
            <a:cxnSpLocks noChangeShapeType="1"/>
            <a:stCxn id="190" idx="3"/>
            <a:endCxn id="29" idx="1"/>
          </p:cNvCxnSpPr>
          <p:nvPr/>
        </p:nvCxnSpPr>
        <p:spPr bwMode="auto">
          <a:xfrm flipV="1">
            <a:off x="7429677" y="3390712"/>
            <a:ext cx="910685" cy="63051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6" name="직선 연결선 44"/>
          <p:cNvCxnSpPr>
            <a:cxnSpLocks noChangeShapeType="1"/>
            <a:stCxn id="4" idx="3"/>
            <a:endCxn id="190" idx="1"/>
          </p:cNvCxnSpPr>
          <p:nvPr/>
        </p:nvCxnSpPr>
        <p:spPr bwMode="auto">
          <a:xfrm flipV="1">
            <a:off x="5029702" y="4021227"/>
            <a:ext cx="1050400" cy="239927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직선 연결선 46"/>
          <p:cNvCxnSpPr>
            <a:cxnSpLocks noChangeShapeType="1"/>
            <a:stCxn id="190" idx="2"/>
            <a:endCxn id="49" idx="0"/>
          </p:cNvCxnSpPr>
          <p:nvPr/>
        </p:nvCxnSpPr>
        <p:spPr bwMode="auto">
          <a:xfrm>
            <a:off x="6754890" y="4270196"/>
            <a:ext cx="157970" cy="15425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직선 연결선 44"/>
          <p:cNvCxnSpPr>
            <a:cxnSpLocks noChangeShapeType="1"/>
            <a:stCxn id="222" idx="3"/>
            <a:endCxn id="56" idx="1"/>
          </p:cNvCxnSpPr>
          <p:nvPr/>
        </p:nvCxnSpPr>
        <p:spPr bwMode="auto">
          <a:xfrm flipV="1">
            <a:off x="5860231" y="2127959"/>
            <a:ext cx="284718" cy="2781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2" name="순서도: 판단 40"/>
          <p:cNvSpPr>
            <a:spLocks noChangeArrowheads="1"/>
          </p:cNvSpPr>
          <p:nvPr/>
        </p:nvSpPr>
        <p:spPr bwMode="auto">
          <a:xfrm>
            <a:off x="4510656" y="1906808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리그개최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4" name="직선 연결선 44"/>
          <p:cNvCxnSpPr>
            <a:cxnSpLocks noChangeShapeType="1"/>
            <a:stCxn id="51" idx="3"/>
            <a:endCxn id="222" idx="1"/>
          </p:cNvCxnSpPr>
          <p:nvPr/>
        </p:nvCxnSpPr>
        <p:spPr bwMode="auto">
          <a:xfrm flipV="1">
            <a:off x="4510656" y="2155778"/>
            <a:ext cx="0" cy="130749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4" name="순서도: 판단 40"/>
          <p:cNvSpPr>
            <a:spLocks noChangeArrowheads="1"/>
          </p:cNvSpPr>
          <p:nvPr/>
        </p:nvSpPr>
        <p:spPr bwMode="auto">
          <a:xfrm>
            <a:off x="7633035" y="1892898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팀참가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5" name="직선 연결선 44"/>
          <p:cNvCxnSpPr>
            <a:cxnSpLocks noChangeShapeType="1"/>
            <a:stCxn id="234" idx="1"/>
            <a:endCxn id="56" idx="3"/>
          </p:cNvCxnSpPr>
          <p:nvPr/>
        </p:nvCxnSpPr>
        <p:spPr bwMode="auto">
          <a:xfrm flipH="1" flipV="1">
            <a:off x="7531980" y="2127959"/>
            <a:ext cx="101055" cy="1390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8" name="직선 연결선 44"/>
          <p:cNvCxnSpPr>
            <a:cxnSpLocks noChangeShapeType="1"/>
            <a:stCxn id="29" idx="0"/>
            <a:endCxn id="234" idx="3"/>
          </p:cNvCxnSpPr>
          <p:nvPr/>
        </p:nvCxnSpPr>
        <p:spPr bwMode="auto">
          <a:xfrm flipV="1">
            <a:off x="8982610" y="2141868"/>
            <a:ext cx="0" cy="60685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1" name="직선 연결선 44"/>
          <p:cNvCxnSpPr>
            <a:cxnSpLocks noChangeShapeType="1"/>
            <a:stCxn id="234" idx="0"/>
            <a:endCxn id="53" idx="2"/>
          </p:cNvCxnSpPr>
          <p:nvPr/>
        </p:nvCxnSpPr>
        <p:spPr bwMode="auto">
          <a:xfrm flipV="1">
            <a:off x="8307823" y="1678055"/>
            <a:ext cx="1193499" cy="21484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순서도: 판단 40"/>
          <p:cNvSpPr>
            <a:spLocks noChangeArrowheads="1"/>
          </p:cNvSpPr>
          <p:nvPr/>
        </p:nvSpPr>
        <p:spPr bwMode="auto">
          <a:xfrm>
            <a:off x="6080103" y="3141742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팀생성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2" name="직선 연결선 44"/>
          <p:cNvCxnSpPr>
            <a:cxnSpLocks noChangeShapeType="1"/>
            <a:stCxn id="4" idx="3"/>
            <a:endCxn id="71" idx="1"/>
          </p:cNvCxnSpPr>
          <p:nvPr/>
        </p:nvCxnSpPr>
        <p:spPr bwMode="auto">
          <a:xfrm flipV="1">
            <a:off x="5029702" y="3390712"/>
            <a:ext cx="1050401" cy="302979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연결선 44"/>
          <p:cNvCxnSpPr>
            <a:cxnSpLocks noChangeShapeType="1"/>
            <a:stCxn id="71" idx="3"/>
            <a:endCxn id="29" idx="1"/>
          </p:cNvCxnSpPr>
          <p:nvPr/>
        </p:nvCxnSpPr>
        <p:spPr bwMode="auto">
          <a:xfrm>
            <a:off x="7429678" y="3390712"/>
            <a:ext cx="910684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94528"/>
              </p:ext>
            </p:extLst>
          </p:nvPr>
        </p:nvGraphicFramePr>
        <p:xfrm>
          <a:off x="8340362" y="2748727"/>
          <a:ext cx="128449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496"/>
              </a:tblGrid>
              <a:tr h="98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TEAMINFO_TB</a:t>
                      </a:r>
                      <a:endParaRPr lang="en-US" sz="1500" b="1" i="1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T_CODE</a:t>
                      </a:r>
                      <a:endParaRPr lang="en-US" sz="7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T_LOGO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T_RANKING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T_UNIFORM_HOME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T_UNIFORM_AWAY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T_CLASS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T_BIRTH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0" name="순서도: 판단 40"/>
          <p:cNvSpPr>
            <a:spLocks noChangeArrowheads="1"/>
          </p:cNvSpPr>
          <p:nvPr/>
        </p:nvSpPr>
        <p:spPr bwMode="auto">
          <a:xfrm>
            <a:off x="7210231" y="4999707"/>
            <a:ext cx="1349575" cy="49793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1082" tIns="55541" rIns="111082" bIns="55541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갤러리</a:t>
            </a:r>
            <a:endParaRPr lang="ko-KR" altLang="en-US" sz="9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4" name="직선 연결선 44"/>
          <p:cNvCxnSpPr>
            <a:cxnSpLocks noChangeShapeType="1"/>
            <a:stCxn id="49" idx="2"/>
            <a:endCxn id="120" idx="1"/>
          </p:cNvCxnSpPr>
          <p:nvPr/>
        </p:nvCxnSpPr>
        <p:spPr bwMode="auto">
          <a:xfrm>
            <a:off x="6912860" y="4922322"/>
            <a:ext cx="297371" cy="32635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연결선 44"/>
          <p:cNvCxnSpPr>
            <a:cxnSpLocks noChangeShapeType="1"/>
            <a:stCxn id="120" idx="3"/>
            <a:endCxn id="5" idx="0"/>
          </p:cNvCxnSpPr>
          <p:nvPr/>
        </p:nvCxnSpPr>
        <p:spPr bwMode="auto">
          <a:xfrm>
            <a:off x="8559806" y="5248677"/>
            <a:ext cx="467426" cy="36743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33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343</Words>
  <Application>Microsoft Office PowerPoint</Application>
  <PresentationFormat>사용자 지정</PresentationFormat>
  <Paragraphs>223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</cp:revision>
  <dcterms:created xsi:type="dcterms:W3CDTF">2020-02-03T00:51:17Z</dcterms:created>
  <dcterms:modified xsi:type="dcterms:W3CDTF">2020-02-05T02:53:00Z</dcterms:modified>
</cp:coreProperties>
</file>