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notesMasterIdLst>
    <p:notesMasterId r:id="rId12"/>
  </p:notesMasterIdLst>
  <p:handoutMasterIdLst>
    <p:handoutMasterId r:id="rId13"/>
  </p:handoutMasterIdLst>
  <p:sldIdLst>
    <p:sldId id="284" r:id="rId2"/>
    <p:sldId id="424" r:id="rId3"/>
    <p:sldId id="421" r:id="rId4"/>
    <p:sldId id="422" r:id="rId5"/>
    <p:sldId id="427" r:id="rId6"/>
    <p:sldId id="433" r:id="rId7"/>
    <p:sldId id="435" r:id="rId8"/>
    <p:sldId id="441" r:id="rId9"/>
    <p:sldId id="442" r:id="rId10"/>
    <p:sldId id="448" r:id="rId11"/>
  </p:sldIdLst>
  <p:sldSz cx="9144000" cy="6858000" type="screen4x3"/>
  <p:notesSz cx="9144000" cy="6858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73" autoAdjust="0"/>
    <p:restoredTop sz="98279" autoAdjust="0"/>
  </p:normalViewPr>
  <p:slideViewPr>
    <p:cSldViewPr>
      <p:cViewPr varScale="1">
        <p:scale>
          <a:sx n="98" d="100"/>
          <a:sy n="98" d="100"/>
        </p:scale>
        <p:origin x="-2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3" d="100"/>
          <a:sy n="93" d="100"/>
        </p:scale>
        <p:origin x="-1650" y="-108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AF2021B-D0AB-4005-8836-D8769B177C5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36012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DF82133-0246-46A0-A9DA-4164DD3F08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33109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970135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70B5E-0A53-47D5-AAB8-51EBECFA823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017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7A00-D988-459D-A91E-43E47A52404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422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390CB-02BE-4D7A-8AC2-899C7523303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206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4"/>
          <p:cNvSpPr txBox="1">
            <a:spLocks noChangeArrowheads="1"/>
          </p:cNvSpPr>
          <p:nvPr userDrawn="1"/>
        </p:nvSpPr>
        <p:spPr bwMode="auto">
          <a:xfrm>
            <a:off x="684213" y="620713"/>
            <a:ext cx="24479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endParaRPr lang="ko-KR" altLang="en-US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04244"/>
            <a:ext cx="7560840" cy="40772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250825" y="1268760"/>
            <a:ext cx="8641655" cy="5235378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0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800"/>
            </a:lvl2pPr>
            <a:lvl3pPr marL="628650" indent="-180975">
              <a:lnSpc>
                <a:spcPct val="100000"/>
              </a:lnSpc>
              <a:spcAft>
                <a:spcPts val="300"/>
              </a:spcAft>
              <a:buClr>
                <a:schemeClr val="tx1"/>
              </a:buClr>
              <a:defRPr sz="1600"/>
            </a:lvl3pPr>
            <a:lvl4pPr marL="809625" indent="-180975">
              <a:lnSpc>
                <a:spcPct val="100000"/>
              </a:lnSpc>
              <a:spcAft>
                <a:spcPts val="300"/>
              </a:spcAft>
              <a:buSzPct val="96000"/>
              <a:defRPr sz="1100"/>
            </a:lvl4pPr>
            <a:lvl5pPr marL="990600" indent="-180975">
              <a:lnSpc>
                <a:spcPct val="100000"/>
              </a:lnSpc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0"/>
          </p:nvPr>
        </p:nvSpPr>
        <p:spPr>
          <a:xfrm>
            <a:off x="8101013" y="6503988"/>
            <a:ext cx="836612" cy="35401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B92696C0-56E2-4D32-9FAA-6CE7C44231A2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061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6E6B-DD35-4EDD-87A6-834077A313C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424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53376-7692-47EC-8771-D2F49F8639F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156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60DB8-B250-4F02-B19A-552578F4728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9574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D4740-6B73-40EC-908C-04C0584E204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0592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B50D4-3FFF-4E5D-B7D1-F8375F65145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02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2F28D-23E2-42A0-A536-35DE58DEDA0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288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6F7E-57FF-4F5B-BA11-2F7AA6939A6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256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15CE-B17B-43FE-B8BA-A6BCA9110AD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72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6AD0D-A033-4F76-94A2-F78E250A07ED}" type="slidenum">
              <a:rPr lang="en-US" altLang="ko-KR" smtClean="0"/>
              <a:pPr/>
              <a:t>‹#›</a:t>
            </a:fld>
            <a:endParaRPr lang="en-US" altLang="ko-KR"/>
          </a:p>
        </p:txBody>
      </p:sp>
      <p:grpSp>
        <p:nvGrpSpPr>
          <p:cNvPr id="7" name="그룹 6"/>
          <p:cNvGrpSpPr/>
          <p:nvPr/>
        </p:nvGrpSpPr>
        <p:grpSpPr>
          <a:xfrm>
            <a:off x="8342710" y="4051302"/>
            <a:ext cx="723911" cy="2807461"/>
            <a:chOff x="11123612" y="4051301"/>
            <a:chExt cx="965215" cy="2807461"/>
          </a:xfrm>
        </p:grpSpPr>
        <p:sp>
          <p:nvSpPr>
            <p:cNvPr id="8" name="자유형 44"/>
            <p:cNvSpPr>
              <a:spLocks/>
            </p:cNvSpPr>
            <p:nvPr userDrawn="1"/>
          </p:nvSpPr>
          <p:spPr bwMode="auto">
            <a:xfrm flipH="1">
              <a:off x="11669712" y="6858762"/>
              <a:ext cx="15875" cy="0"/>
            </a:xfrm>
            <a:custGeom>
              <a:avLst/>
              <a:gdLst>
                <a:gd name="T0" fmla="*/ 0 w 10"/>
                <a:gd name="T1" fmla="*/ 10 w 10"/>
                <a:gd name="T2" fmla="*/ 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0">
                  <a:moveTo>
                    <a:pt x="0" y="0"/>
                  </a:move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>
                <a:latin typeface="+mn-ea"/>
                <a:ea typeface="+mn-ea"/>
              </a:endParaRPr>
            </a:p>
          </p:txBody>
        </p:sp>
        <p:sp>
          <p:nvSpPr>
            <p:cNvPr id="9" name="진행선 45"/>
            <p:cNvSpPr>
              <a:spLocks noChangeShapeType="1"/>
            </p:cNvSpPr>
            <p:nvPr userDrawn="1"/>
          </p:nvSpPr>
          <p:spPr bwMode="auto">
            <a:xfrm flipH="1">
              <a:off x="11669712" y="6858762"/>
              <a:ext cx="1587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>
                <a:latin typeface="+mn-ea"/>
                <a:ea typeface="+mn-ea"/>
              </a:endParaRPr>
            </a:p>
          </p:txBody>
        </p:sp>
        <p:sp>
          <p:nvSpPr>
            <p:cNvPr id="10" name="자유형 46"/>
            <p:cNvSpPr>
              <a:spLocks/>
            </p:cNvSpPr>
            <p:nvPr userDrawn="1"/>
          </p:nvSpPr>
          <p:spPr bwMode="auto">
            <a:xfrm flipH="1">
              <a:off x="11647487" y="5031550"/>
              <a:ext cx="90488" cy="1827212"/>
            </a:xfrm>
            <a:custGeom>
              <a:avLst/>
              <a:gdLst>
                <a:gd name="T0" fmla="*/ 18 w 24"/>
                <a:gd name="T1" fmla="*/ 485 h 485"/>
                <a:gd name="T2" fmla="*/ 24 w 24"/>
                <a:gd name="T3" fmla="*/ 0 h 485"/>
                <a:gd name="T4" fmla="*/ 20 w 24"/>
                <a:gd name="T5" fmla="*/ 0 h 485"/>
                <a:gd name="T6" fmla="*/ 14 w 24"/>
                <a:gd name="T7" fmla="*/ 48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485">
                  <a:moveTo>
                    <a:pt x="18" y="485"/>
                  </a:moveTo>
                  <a:cubicBezTo>
                    <a:pt x="12" y="372"/>
                    <a:pt x="3" y="131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130"/>
                    <a:pt x="9" y="372"/>
                    <a:pt x="14" y="485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>
                <a:latin typeface="+mn-ea"/>
                <a:ea typeface="+mn-ea"/>
              </a:endParaRPr>
            </a:p>
          </p:txBody>
        </p:sp>
        <p:sp>
          <p:nvSpPr>
            <p:cNvPr id="11" name="자유형 47"/>
            <p:cNvSpPr>
              <a:spLocks/>
            </p:cNvSpPr>
            <p:nvPr userDrawn="1"/>
          </p:nvSpPr>
          <p:spPr bwMode="auto">
            <a:xfrm flipH="1">
              <a:off x="11123612" y="4545775"/>
              <a:ext cx="787400" cy="577850"/>
            </a:xfrm>
            <a:custGeom>
              <a:avLst/>
              <a:gdLst>
                <a:gd name="T0" fmla="*/ 36 w 174"/>
                <a:gd name="T1" fmla="*/ 3 h 129"/>
                <a:gd name="T2" fmla="*/ 81 w 174"/>
                <a:gd name="T3" fmla="*/ 30 h 129"/>
                <a:gd name="T4" fmla="*/ 130 w 174"/>
                <a:gd name="T5" fmla="*/ 32 h 129"/>
                <a:gd name="T6" fmla="*/ 55 w 174"/>
                <a:gd name="T7" fmla="*/ 120 h 129"/>
                <a:gd name="T8" fmla="*/ 6 w 174"/>
                <a:gd name="T9" fmla="*/ 66 h 129"/>
                <a:gd name="T10" fmla="*/ 36 w 174"/>
                <a:gd name="T11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" h="129">
                  <a:moveTo>
                    <a:pt x="36" y="3"/>
                  </a:moveTo>
                  <a:cubicBezTo>
                    <a:pt x="61" y="0"/>
                    <a:pt x="75" y="12"/>
                    <a:pt x="81" y="30"/>
                  </a:cubicBezTo>
                  <a:cubicBezTo>
                    <a:pt x="101" y="21"/>
                    <a:pt x="122" y="23"/>
                    <a:pt x="130" y="32"/>
                  </a:cubicBezTo>
                  <a:cubicBezTo>
                    <a:pt x="174" y="81"/>
                    <a:pt x="89" y="129"/>
                    <a:pt x="55" y="120"/>
                  </a:cubicBezTo>
                  <a:cubicBezTo>
                    <a:pt x="40" y="121"/>
                    <a:pt x="12" y="91"/>
                    <a:pt x="6" y="66"/>
                  </a:cubicBezTo>
                  <a:cubicBezTo>
                    <a:pt x="0" y="34"/>
                    <a:pt x="21" y="5"/>
                    <a:pt x="36" y="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>
                <a:latin typeface="+mn-ea"/>
                <a:ea typeface="+mn-ea"/>
              </a:endParaRPr>
            </a:p>
          </p:txBody>
        </p:sp>
        <p:sp>
          <p:nvSpPr>
            <p:cNvPr id="12" name="자유형 48"/>
            <p:cNvSpPr>
              <a:spLocks/>
            </p:cNvSpPr>
            <p:nvPr userDrawn="1"/>
          </p:nvSpPr>
          <p:spPr bwMode="auto">
            <a:xfrm flipH="1">
              <a:off x="11226800" y="4707700"/>
              <a:ext cx="762000" cy="460375"/>
            </a:xfrm>
            <a:custGeom>
              <a:avLst/>
              <a:gdLst>
                <a:gd name="T0" fmla="*/ 4 w 200"/>
                <a:gd name="T1" fmla="*/ 25 h 122"/>
                <a:gd name="T2" fmla="*/ 77 w 200"/>
                <a:gd name="T3" fmla="*/ 97 h 122"/>
                <a:gd name="T4" fmla="*/ 83 w 200"/>
                <a:gd name="T5" fmla="*/ 55 h 122"/>
                <a:gd name="T6" fmla="*/ 112 w 200"/>
                <a:gd name="T7" fmla="*/ 2 h 122"/>
                <a:gd name="T8" fmla="*/ 94 w 200"/>
                <a:gd name="T9" fmla="*/ 101 h 122"/>
                <a:gd name="T10" fmla="*/ 131 w 200"/>
                <a:gd name="T11" fmla="*/ 78 h 122"/>
                <a:gd name="T12" fmla="*/ 191 w 200"/>
                <a:gd name="T13" fmla="*/ 67 h 122"/>
                <a:gd name="T14" fmla="*/ 83 w 200"/>
                <a:gd name="T15" fmla="*/ 115 h 122"/>
                <a:gd name="T16" fmla="*/ 81 w 200"/>
                <a:gd name="T17" fmla="*/ 116 h 122"/>
                <a:gd name="T18" fmla="*/ 79 w 200"/>
                <a:gd name="T19" fmla="*/ 114 h 122"/>
                <a:gd name="T20" fmla="*/ 32 w 200"/>
                <a:gd name="T21" fmla="*/ 79 h 122"/>
                <a:gd name="T22" fmla="*/ 4 w 200"/>
                <a:gd name="T23" fmla="*/ 2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0" h="122">
                  <a:moveTo>
                    <a:pt x="4" y="25"/>
                  </a:moveTo>
                  <a:cubicBezTo>
                    <a:pt x="19" y="12"/>
                    <a:pt x="62" y="67"/>
                    <a:pt x="77" y="97"/>
                  </a:cubicBezTo>
                  <a:cubicBezTo>
                    <a:pt x="78" y="84"/>
                    <a:pt x="79" y="68"/>
                    <a:pt x="83" y="55"/>
                  </a:cubicBezTo>
                  <a:cubicBezTo>
                    <a:pt x="91" y="23"/>
                    <a:pt x="106" y="0"/>
                    <a:pt x="112" y="2"/>
                  </a:cubicBezTo>
                  <a:cubicBezTo>
                    <a:pt x="130" y="7"/>
                    <a:pt x="110" y="70"/>
                    <a:pt x="94" y="101"/>
                  </a:cubicBezTo>
                  <a:cubicBezTo>
                    <a:pt x="104" y="93"/>
                    <a:pt x="118" y="84"/>
                    <a:pt x="131" y="78"/>
                  </a:cubicBezTo>
                  <a:cubicBezTo>
                    <a:pt x="161" y="64"/>
                    <a:pt x="189" y="62"/>
                    <a:pt x="191" y="67"/>
                  </a:cubicBezTo>
                  <a:cubicBezTo>
                    <a:pt x="200" y="90"/>
                    <a:pt x="97" y="122"/>
                    <a:pt x="83" y="115"/>
                  </a:cubicBezTo>
                  <a:cubicBezTo>
                    <a:pt x="82" y="116"/>
                    <a:pt x="82" y="116"/>
                    <a:pt x="81" y="116"/>
                  </a:cubicBezTo>
                  <a:cubicBezTo>
                    <a:pt x="80" y="116"/>
                    <a:pt x="80" y="115"/>
                    <a:pt x="79" y="114"/>
                  </a:cubicBezTo>
                  <a:cubicBezTo>
                    <a:pt x="71" y="112"/>
                    <a:pt x="47" y="95"/>
                    <a:pt x="32" y="79"/>
                  </a:cubicBezTo>
                  <a:cubicBezTo>
                    <a:pt x="10" y="54"/>
                    <a:pt x="0" y="29"/>
                    <a:pt x="4" y="2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>
                <a:latin typeface="+mn-ea"/>
                <a:ea typeface="+mn-ea"/>
              </a:endParaRPr>
            </a:p>
          </p:txBody>
        </p:sp>
        <p:sp>
          <p:nvSpPr>
            <p:cNvPr id="13" name="자유형 49"/>
            <p:cNvSpPr>
              <a:spLocks/>
            </p:cNvSpPr>
            <p:nvPr userDrawn="1"/>
          </p:nvSpPr>
          <p:spPr bwMode="auto">
            <a:xfrm flipH="1">
              <a:off x="11399837" y="6011037"/>
              <a:ext cx="604838" cy="466725"/>
            </a:xfrm>
            <a:custGeom>
              <a:avLst/>
              <a:gdLst>
                <a:gd name="T0" fmla="*/ 28 w 159"/>
                <a:gd name="T1" fmla="*/ 9 h 124"/>
                <a:gd name="T2" fmla="*/ 82 w 159"/>
                <a:gd name="T3" fmla="*/ 89 h 124"/>
                <a:gd name="T4" fmla="*/ 159 w 159"/>
                <a:gd name="T5" fmla="*/ 30 h 124"/>
                <a:gd name="T6" fmla="*/ 79 w 159"/>
                <a:gd name="T7" fmla="*/ 107 h 124"/>
                <a:gd name="T8" fmla="*/ 78 w 159"/>
                <a:gd name="T9" fmla="*/ 109 h 124"/>
                <a:gd name="T10" fmla="*/ 28 w 159"/>
                <a:gd name="T11" fmla="*/ 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9" h="124">
                  <a:moveTo>
                    <a:pt x="28" y="9"/>
                  </a:moveTo>
                  <a:cubicBezTo>
                    <a:pt x="49" y="16"/>
                    <a:pt x="79" y="60"/>
                    <a:pt x="82" y="89"/>
                  </a:cubicBezTo>
                  <a:cubicBezTo>
                    <a:pt x="102" y="59"/>
                    <a:pt x="159" y="8"/>
                    <a:pt x="159" y="30"/>
                  </a:cubicBezTo>
                  <a:cubicBezTo>
                    <a:pt x="158" y="59"/>
                    <a:pt x="105" y="116"/>
                    <a:pt x="79" y="107"/>
                  </a:cubicBezTo>
                  <a:cubicBezTo>
                    <a:pt x="78" y="108"/>
                    <a:pt x="78" y="108"/>
                    <a:pt x="78" y="109"/>
                  </a:cubicBezTo>
                  <a:cubicBezTo>
                    <a:pt x="65" y="124"/>
                    <a:pt x="0" y="0"/>
                    <a:pt x="28" y="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>
                <a:latin typeface="+mn-ea"/>
                <a:ea typeface="+mn-ea"/>
              </a:endParaRPr>
            </a:p>
          </p:txBody>
        </p:sp>
        <p:sp>
          <p:nvSpPr>
            <p:cNvPr id="14" name="자유형 10"/>
            <p:cNvSpPr>
              <a:spLocks/>
            </p:cNvSpPr>
            <p:nvPr userDrawn="1"/>
          </p:nvSpPr>
          <p:spPr bwMode="auto">
            <a:xfrm flipH="1">
              <a:off x="11902162" y="4590615"/>
              <a:ext cx="88900" cy="76200"/>
            </a:xfrm>
            <a:custGeom>
              <a:avLst/>
              <a:gdLst>
                <a:gd name="T0" fmla="*/ 16 w 36"/>
                <a:gd name="T1" fmla="*/ 0 h 31"/>
                <a:gd name="T2" fmla="*/ 6 w 36"/>
                <a:gd name="T3" fmla="*/ 4 h 31"/>
                <a:gd name="T4" fmla="*/ 8 w 36"/>
                <a:gd name="T5" fmla="*/ 26 h 31"/>
                <a:gd name="T6" fmla="*/ 20 w 36"/>
                <a:gd name="T7" fmla="*/ 31 h 31"/>
                <a:gd name="T8" fmla="*/ 30 w 36"/>
                <a:gd name="T9" fmla="*/ 27 h 31"/>
                <a:gd name="T10" fmla="*/ 28 w 36"/>
                <a:gd name="T11" fmla="*/ 5 h 31"/>
                <a:gd name="T12" fmla="*/ 16 w 36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31">
                  <a:moveTo>
                    <a:pt x="16" y="0"/>
                  </a:moveTo>
                  <a:cubicBezTo>
                    <a:pt x="12" y="0"/>
                    <a:pt x="9" y="1"/>
                    <a:pt x="6" y="4"/>
                  </a:cubicBezTo>
                  <a:cubicBezTo>
                    <a:pt x="0" y="9"/>
                    <a:pt x="1" y="19"/>
                    <a:pt x="8" y="26"/>
                  </a:cubicBezTo>
                  <a:cubicBezTo>
                    <a:pt x="11" y="29"/>
                    <a:pt x="16" y="31"/>
                    <a:pt x="20" y="31"/>
                  </a:cubicBezTo>
                  <a:cubicBezTo>
                    <a:pt x="24" y="31"/>
                    <a:pt x="27" y="30"/>
                    <a:pt x="30" y="27"/>
                  </a:cubicBezTo>
                  <a:cubicBezTo>
                    <a:pt x="36" y="21"/>
                    <a:pt x="35" y="11"/>
                    <a:pt x="28" y="5"/>
                  </a:cubicBezTo>
                  <a:cubicBezTo>
                    <a:pt x="25" y="1"/>
                    <a:pt x="20" y="0"/>
                    <a:pt x="16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>
                <a:latin typeface="+mn-ea"/>
                <a:ea typeface="+mn-ea"/>
              </a:endParaRPr>
            </a:p>
          </p:txBody>
        </p:sp>
        <p:sp>
          <p:nvSpPr>
            <p:cNvPr id="15" name="자유형 16"/>
            <p:cNvSpPr>
              <a:spLocks/>
            </p:cNvSpPr>
            <p:nvPr userDrawn="1"/>
          </p:nvSpPr>
          <p:spPr bwMode="auto">
            <a:xfrm flipH="1">
              <a:off x="11963414" y="4051301"/>
              <a:ext cx="125413" cy="125412"/>
            </a:xfrm>
            <a:custGeom>
              <a:avLst/>
              <a:gdLst>
                <a:gd name="T0" fmla="*/ 51 w 51"/>
                <a:gd name="T1" fmla="*/ 25 h 51"/>
                <a:gd name="T2" fmla="*/ 42 w 51"/>
                <a:gd name="T3" fmla="*/ 20 h 51"/>
                <a:gd name="T4" fmla="*/ 46 w 51"/>
                <a:gd name="T5" fmla="*/ 11 h 51"/>
                <a:gd name="T6" fmla="*/ 39 w 51"/>
                <a:gd name="T7" fmla="*/ 11 h 51"/>
                <a:gd name="T8" fmla="*/ 38 w 51"/>
                <a:gd name="T9" fmla="*/ 4 h 51"/>
                <a:gd name="T10" fmla="*/ 32 w 51"/>
                <a:gd name="T11" fmla="*/ 7 h 51"/>
                <a:gd name="T12" fmla="*/ 28 w 51"/>
                <a:gd name="T13" fmla="*/ 0 h 51"/>
                <a:gd name="T14" fmla="*/ 23 w 51"/>
                <a:gd name="T15" fmla="*/ 5 h 51"/>
                <a:gd name="T16" fmla="*/ 18 w 51"/>
                <a:gd name="T17" fmla="*/ 1 h 51"/>
                <a:gd name="T18" fmla="*/ 16 w 51"/>
                <a:gd name="T19" fmla="*/ 9 h 51"/>
                <a:gd name="T20" fmla="*/ 8 w 51"/>
                <a:gd name="T21" fmla="*/ 7 h 51"/>
                <a:gd name="T22" fmla="*/ 10 w 51"/>
                <a:gd name="T23" fmla="*/ 16 h 51"/>
                <a:gd name="T24" fmla="*/ 1 w 51"/>
                <a:gd name="T25" fmla="*/ 18 h 51"/>
                <a:gd name="T26" fmla="*/ 4 w 51"/>
                <a:gd name="T27" fmla="*/ 22 h 51"/>
                <a:gd name="T28" fmla="*/ 0 w 51"/>
                <a:gd name="T29" fmla="*/ 26 h 51"/>
                <a:gd name="T30" fmla="*/ 9 w 51"/>
                <a:gd name="T31" fmla="*/ 31 h 51"/>
                <a:gd name="T32" fmla="*/ 4 w 51"/>
                <a:gd name="T33" fmla="*/ 40 h 51"/>
                <a:gd name="T34" fmla="*/ 12 w 51"/>
                <a:gd name="T35" fmla="*/ 40 h 51"/>
                <a:gd name="T36" fmla="*/ 12 w 51"/>
                <a:gd name="T37" fmla="*/ 47 h 51"/>
                <a:gd name="T38" fmla="*/ 19 w 51"/>
                <a:gd name="T39" fmla="*/ 44 h 51"/>
                <a:gd name="T40" fmla="*/ 22 w 51"/>
                <a:gd name="T41" fmla="*/ 51 h 51"/>
                <a:gd name="T42" fmla="*/ 27 w 51"/>
                <a:gd name="T43" fmla="*/ 46 h 51"/>
                <a:gd name="T44" fmla="*/ 32 w 51"/>
                <a:gd name="T45" fmla="*/ 50 h 51"/>
                <a:gd name="T46" fmla="*/ 35 w 51"/>
                <a:gd name="T47" fmla="*/ 42 h 51"/>
                <a:gd name="T48" fmla="*/ 43 w 51"/>
                <a:gd name="T49" fmla="*/ 44 h 51"/>
                <a:gd name="T50" fmla="*/ 41 w 51"/>
                <a:gd name="T51" fmla="*/ 36 h 51"/>
                <a:gd name="T52" fmla="*/ 49 w 51"/>
                <a:gd name="T53" fmla="*/ 34 h 51"/>
                <a:gd name="T54" fmla="*/ 46 w 51"/>
                <a:gd name="T55" fmla="*/ 29 h 51"/>
                <a:gd name="T56" fmla="*/ 51 w 51"/>
                <a:gd name="T57" fmla="*/ 2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" h="51">
                  <a:moveTo>
                    <a:pt x="51" y="25"/>
                  </a:moveTo>
                  <a:cubicBezTo>
                    <a:pt x="51" y="23"/>
                    <a:pt x="47" y="21"/>
                    <a:pt x="42" y="20"/>
                  </a:cubicBezTo>
                  <a:cubicBezTo>
                    <a:pt x="45" y="16"/>
                    <a:pt x="47" y="13"/>
                    <a:pt x="46" y="11"/>
                  </a:cubicBezTo>
                  <a:cubicBezTo>
                    <a:pt x="45" y="10"/>
                    <a:pt x="42" y="10"/>
                    <a:pt x="39" y="11"/>
                  </a:cubicBezTo>
                  <a:cubicBezTo>
                    <a:pt x="40" y="7"/>
                    <a:pt x="40" y="5"/>
                    <a:pt x="38" y="4"/>
                  </a:cubicBezTo>
                  <a:cubicBezTo>
                    <a:pt x="37" y="3"/>
                    <a:pt x="34" y="4"/>
                    <a:pt x="32" y="7"/>
                  </a:cubicBezTo>
                  <a:cubicBezTo>
                    <a:pt x="31" y="3"/>
                    <a:pt x="30" y="1"/>
                    <a:pt x="28" y="0"/>
                  </a:cubicBezTo>
                  <a:cubicBezTo>
                    <a:pt x="26" y="0"/>
                    <a:pt x="25" y="2"/>
                    <a:pt x="23" y="5"/>
                  </a:cubicBezTo>
                  <a:cubicBezTo>
                    <a:pt x="21" y="2"/>
                    <a:pt x="20" y="1"/>
                    <a:pt x="18" y="1"/>
                  </a:cubicBezTo>
                  <a:cubicBezTo>
                    <a:pt x="16" y="2"/>
                    <a:pt x="16" y="5"/>
                    <a:pt x="16" y="9"/>
                  </a:cubicBezTo>
                  <a:cubicBezTo>
                    <a:pt x="12" y="7"/>
                    <a:pt x="9" y="6"/>
                    <a:pt x="8" y="7"/>
                  </a:cubicBezTo>
                  <a:cubicBezTo>
                    <a:pt x="7" y="8"/>
                    <a:pt x="7" y="12"/>
                    <a:pt x="10" y="16"/>
                  </a:cubicBezTo>
                  <a:cubicBezTo>
                    <a:pt x="5" y="15"/>
                    <a:pt x="2" y="16"/>
                    <a:pt x="1" y="18"/>
                  </a:cubicBezTo>
                  <a:cubicBezTo>
                    <a:pt x="1" y="19"/>
                    <a:pt x="2" y="21"/>
                    <a:pt x="4" y="22"/>
                  </a:cubicBezTo>
                  <a:cubicBezTo>
                    <a:pt x="1" y="24"/>
                    <a:pt x="0" y="25"/>
                    <a:pt x="0" y="26"/>
                  </a:cubicBezTo>
                  <a:cubicBezTo>
                    <a:pt x="0" y="28"/>
                    <a:pt x="3" y="30"/>
                    <a:pt x="9" y="31"/>
                  </a:cubicBezTo>
                  <a:cubicBezTo>
                    <a:pt x="5" y="35"/>
                    <a:pt x="3" y="38"/>
                    <a:pt x="4" y="40"/>
                  </a:cubicBezTo>
                  <a:cubicBezTo>
                    <a:pt x="5" y="41"/>
                    <a:pt x="8" y="41"/>
                    <a:pt x="12" y="40"/>
                  </a:cubicBezTo>
                  <a:cubicBezTo>
                    <a:pt x="11" y="44"/>
                    <a:pt x="11" y="47"/>
                    <a:pt x="12" y="47"/>
                  </a:cubicBezTo>
                  <a:cubicBezTo>
                    <a:pt x="13" y="48"/>
                    <a:pt x="16" y="47"/>
                    <a:pt x="19" y="44"/>
                  </a:cubicBezTo>
                  <a:cubicBezTo>
                    <a:pt x="20" y="48"/>
                    <a:pt x="21" y="51"/>
                    <a:pt x="22" y="51"/>
                  </a:cubicBezTo>
                  <a:cubicBezTo>
                    <a:pt x="24" y="51"/>
                    <a:pt x="26" y="49"/>
                    <a:pt x="27" y="46"/>
                  </a:cubicBezTo>
                  <a:cubicBezTo>
                    <a:pt x="29" y="49"/>
                    <a:pt x="31" y="50"/>
                    <a:pt x="32" y="50"/>
                  </a:cubicBezTo>
                  <a:cubicBezTo>
                    <a:pt x="34" y="49"/>
                    <a:pt x="35" y="47"/>
                    <a:pt x="35" y="42"/>
                  </a:cubicBezTo>
                  <a:cubicBezTo>
                    <a:pt x="38" y="44"/>
                    <a:pt x="41" y="45"/>
                    <a:pt x="43" y="44"/>
                  </a:cubicBezTo>
                  <a:cubicBezTo>
                    <a:pt x="44" y="43"/>
                    <a:pt x="43" y="40"/>
                    <a:pt x="41" y="36"/>
                  </a:cubicBezTo>
                  <a:cubicBezTo>
                    <a:pt x="46" y="36"/>
                    <a:pt x="49" y="35"/>
                    <a:pt x="49" y="34"/>
                  </a:cubicBezTo>
                  <a:cubicBezTo>
                    <a:pt x="50" y="32"/>
                    <a:pt x="49" y="31"/>
                    <a:pt x="46" y="29"/>
                  </a:cubicBezTo>
                  <a:cubicBezTo>
                    <a:pt x="49" y="28"/>
                    <a:pt x="51" y="26"/>
                    <a:pt x="51" y="2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>
                <a:latin typeface="+mn-ea"/>
                <a:ea typeface="+mn-ea"/>
              </a:endParaRPr>
            </a:p>
          </p:txBody>
        </p:sp>
        <p:sp>
          <p:nvSpPr>
            <p:cNvPr id="16" name="자유형 18"/>
            <p:cNvSpPr>
              <a:spLocks/>
            </p:cNvSpPr>
            <p:nvPr userDrawn="1"/>
          </p:nvSpPr>
          <p:spPr bwMode="auto">
            <a:xfrm flipH="1">
              <a:off x="11836637" y="5670550"/>
              <a:ext cx="154425" cy="154425"/>
            </a:xfrm>
            <a:custGeom>
              <a:avLst/>
              <a:gdLst>
                <a:gd name="T0" fmla="*/ 129 w 129"/>
                <a:gd name="T1" fmla="*/ 75 h 130"/>
                <a:gd name="T2" fmla="*/ 119 w 129"/>
                <a:gd name="T3" fmla="*/ 64 h 130"/>
                <a:gd name="T4" fmla="*/ 128 w 129"/>
                <a:gd name="T5" fmla="*/ 53 h 130"/>
                <a:gd name="T6" fmla="*/ 103 w 129"/>
                <a:gd name="T7" fmla="*/ 45 h 130"/>
                <a:gd name="T8" fmla="*/ 111 w 129"/>
                <a:gd name="T9" fmla="*/ 20 h 130"/>
                <a:gd name="T10" fmla="*/ 93 w 129"/>
                <a:gd name="T11" fmla="*/ 23 h 130"/>
                <a:gd name="T12" fmla="*/ 88 w 129"/>
                <a:gd name="T13" fmla="*/ 5 h 130"/>
                <a:gd name="T14" fmla="*/ 72 w 129"/>
                <a:gd name="T15" fmla="*/ 16 h 130"/>
                <a:gd name="T16" fmla="*/ 61 w 129"/>
                <a:gd name="T17" fmla="*/ 1 h 130"/>
                <a:gd name="T18" fmla="*/ 51 w 129"/>
                <a:gd name="T19" fmla="*/ 15 h 130"/>
                <a:gd name="T20" fmla="*/ 36 w 129"/>
                <a:gd name="T21" fmla="*/ 7 h 130"/>
                <a:gd name="T22" fmla="*/ 33 w 129"/>
                <a:gd name="T23" fmla="*/ 28 h 130"/>
                <a:gd name="T24" fmla="*/ 13 w 129"/>
                <a:gd name="T25" fmla="*/ 26 h 130"/>
                <a:gd name="T26" fmla="*/ 21 w 129"/>
                <a:gd name="T27" fmla="*/ 47 h 130"/>
                <a:gd name="T28" fmla="*/ 0 w 129"/>
                <a:gd name="T29" fmla="*/ 56 h 130"/>
                <a:gd name="T30" fmla="*/ 10 w 129"/>
                <a:gd name="T31" fmla="*/ 67 h 130"/>
                <a:gd name="T32" fmla="*/ 1 w 129"/>
                <a:gd name="T33" fmla="*/ 78 h 130"/>
                <a:gd name="T34" fmla="*/ 26 w 129"/>
                <a:gd name="T35" fmla="*/ 86 h 130"/>
                <a:gd name="T36" fmla="*/ 18 w 129"/>
                <a:gd name="T37" fmla="*/ 111 h 130"/>
                <a:gd name="T38" fmla="*/ 36 w 129"/>
                <a:gd name="T39" fmla="*/ 108 h 130"/>
                <a:gd name="T40" fmla="*/ 41 w 129"/>
                <a:gd name="T41" fmla="*/ 126 h 130"/>
                <a:gd name="T42" fmla="*/ 57 w 129"/>
                <a:gd name="T43" fmla="*/ 115 h 130"/>
                <a:gd name="T44" fmla="*/ 69 w 129"/>
                <a:gd name="T45" fmla="*/ 130 h 130"/>
                <a:gd name="T46" fmla="*/ 78 w 129"/>
                <a:gd name="T47" fmla="*/ 116 h 130"/>
                <a:gd name="T48" fmla="*/ 93 w 129"/>
                <a:gd name="T49" fmla="*/ 124 h 130"/>
                <a:gd name="T50" fmla="*/ 96 w 129"/>
                <a:gd name="T51" fmla="*/ 103 h 130"/>
                <a:gd name="T52" fmla="*/ 116 w 129"/>
                <a:gd name="T53" fmla="*/ 104 h 130"/>
                <a:gd name="T54" fmla="*/ 108 w 129"/>
                <a:gd name="T55" fmla="*/ 84 h 130"/>
                <a:gd name="T56" fmla="*/ 129 w 129"/>
                <a:gd name="T57" fmla="*/ 7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9" h="130">
                  <a:moveTo>
                    <a:pt x="129" y="75"/>
                  </a:moveTo>
                  <a:cubicBezTo>
                    <a:pt x="129" y="71"/>
                    <a:pt x="126" y="68"/>
                    <a:pt x="119" y="64"/>
                  </a:cubicBezTo>
                  <a:cubicBezTo>
                    <a:pt x="126" y="60"/>
                    <a:pt x="129" y="56"/>
                    <a:pt x="128" y="53"/>
                  </a:cubicBezTo>
                  <a:cubicBezTo>
                    <a:pt x="127" y="48"/>
                    <a:pt x="118" y="45"/>
                    <a:pt x="103" y="45"/>
                  </a:cubicBezTo>
                  <a:cubicBezTo>
                    <a:pt x="111" y="33"/>
                    <a:pt x="114" y="23"/>
                    <a:pt x="111" y="20"/>
                  </a:cubicBezTo>
                  <a:cubicBezTo>
                    <a:pt x="108" y="17"/>
                    <a:pt x="101" y="18"/>
                    <a:pt x="93" y="23"/>
                  </a:cubicBezTo>
                  <a:cubicBezTo>
                    <a:pt x="93" y="13"/>
                    <a:pt x="92" y="6"/>
                    <a:pt x="88" y="5"/>
                  </a:cubicBezTo>
                  <a:cubicBezTo>
                    <a:pt x="84" y="3"/>
                    <a:pt x="79" y="8"/>
                    <a:pt x="72" y="16"/>
                  </a:cubicBezTo>
                  <a:cubicBezTo>
                    <a:pt x="69" y="6"/>
                    <a:pt x="65" y="0"/>
                    <a:pt x="61" y="1"/>
                  </a:cubicBezTo>
                  <a:cubicBezTo>
                    <a:pt x="57" y="1"/>
                    <a:pt x="53" y="6"/>
                    <a:pt x="51" y="15"/>
                  </a:cubicBezTo>
                  <a:cubicBezTo>
                    <a:pt x="45" y="8"/>
                    <a:pt x="39" y="5"/>
                    <a:pt x="36" y="7"/>
                  </a:cubicBezTo>
                  <a:cubicBezTo>
                    <a:pt x="32" y="9"/>
                    <a:pt x="31" y="17"/>
                    <a:pt x="33" y="28"/>
                  </a:cubicBezTo>
                  <a:cubicBezTo>
                    <a:pt x="23" y="24"/>
                    <a:pt x="16" y="23"/>
                    <a:pt x="13" y="26"/>
                  </a:cubicBezTo>
                  <a:cubicBezTo>
                    <a:pt x="10" y="30"/>
                    <a:pt x="13" y="38"/>
                    <a:pt x="21" y="47"/>
                  </a:cubicBezTo>
                  <a:cubicBezTo>
                    <a:pt x="9" y="48"/>
                    <a:pt x="1" y="51"/>
                    <a:pt x="0" y="56"/>
                  </a:cubicBezTo>
                  <a:cubicBezTo>
                    <a:pt x="0" y="59"/>
                    <a:pt x="3" y="63"/>
                    <a:pt x="10" y="67"/>
                  </a:cubicBezTo>
                  <a:cubicBezTo>
                    <a:pt x="4" y="70"/>
                    <a:pt x="0" y="74"/>
                    <a:pt x="1" y="78"/>
                  </a:cubicBezTo>
                  <a:cubicBezTo>
                    <a:pt x="2" y="83"/>
                    <a:pt x="11" y="85"/>
                    <a:pt x="26" y="86"/>
                  </a:cubicBezTo>
                  <a:cubicBezTo>
                    <a:pt x="18" y="98"/>
                    <a:pt x="15" y="107"/>
                    <a:pt x="18" y="111"/>
                  </a:cubicBezTo>
                  <a:cubicBezTo>
                    <a:pt x="21" y="114"/>
                    <a:pt x="28" y="112"/>
                    <a:pt x="36" y="108"/>
                  </a:cubicBezTo>
                  <a:cubicBezTo>
                    <a:pt x="36" y="118"/>
                    <a:pt x="37" y="124"/>
                    <a:pt x="41" y="126"/>
                  </a:cubicBezTo>
                  <a:cubicBezTo>
                    <a:pt x="45" y="127"/>
                    <a:pt x="51" y="123"/>
                    <a:pt x="57" y="115"/>
                  </a:cubicBezTo>
                  <a:cubicBezTo>
                    <a:pt x="60" y="125"/>
                    <a:pt x="64" y="130"/>
                    <a:pt x="69" y="130"/>
                  </a:cubicBezTo>
                  <a:cubicBezTo>
                    <a:pt x="72" y="130"/>
                    <a:pt x="76" y="124"/>
                    <a:pt x="78" y="116"/>
                  </a:cubicBezTo>
                  <a:cubicBezTo>
                    <a:pt x="84" y="122"/>
                    <a:pt x="90" y="125"/>
                    <a:pt x="93" y="124"/>
                  </a:cubicBezTo>
                  <a:cubicBezTo>
                    <a:pt x="97" y="122"/>
                    <a:pt x="98" y="114"/>
                    <a:pt x="96" y="103"/>
                  </a:cubicBezTo>
                  <a:cubicBezTo>
                    <a:pt x="106" y="107"/>
                    <a:pt x="114" y="108"/>
                    <a:pt x="116" y="104"/>
                  </a:cubicBezTo>
                  <a:cubicBezTo>
                    <a:pt x="119" y="101"/>
                    <a:pt x="116" y="93"/>
                    <a:pt x="108" y="84"/>
                  </a:cubicBezTo>
                  <a:cubicBezTo>
                    <a:pt x="120" y="82"/>
                    <a:pt x="128" y="79"/>
                    <a:pt x="129" y="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>
                <a:latin typeface="+mn-ea"/>
                <a:ea typeface="+mn-ea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3338" y="1370014"/>
            <a:ext cx="898922" cy="5487987"/>
            <a:chOff x="44450" y="1370013"/>
            <a:chExt cx="1198563" cy="5487987"/>
          </a:xfrm>
        </p:grpSpPr>
        <p:sp>
          <p:nvSpPr>
            <p:cNvPr id="18" name="자유형 5"/>
            <p:cNvSpPr>
              <a:spLocks/>
            </p:cNvSpPr>
            <p:nvPr userDrawn="1"/>
          </p:nvSpPr>
          <p:spPr bwMode="auto">
            <a:xfrm flipH="1">
              <a:off x="277813" y="6858000"/>
              <a:ext cx="12700" cy="0"/>
            </a:xfrm>
            <a:custGeom>
              <a:avLst/>
              <a:gdLst>
                <a:gd name="T0" fmla="*/ 8 w 8"/>
                <a:gd name="T1" fmla="*/ 0 w 8"/>
                <a:gd name="T2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>
                <a:latin typeface="+mn-ea"/>
                <a:ea typeface="+mn-ea"/>
              </a:endParaRPr>
            </a:p>
          </p:txBody>
        </p:sp>
        <p:sp>
          <p:nvSpPr>
            <p:cNvPr id="19" name="진행선 6"/>
            <p:cNvSpPr>
              <a:spLocks noChangeShapeType="1"/>
            </p:cNvSpPr>
            <p:nvPr userDrawn="1"/>
          </p:nvSpPr>
          <p:spPr bwMode="auto">
            <a:xfrm>
              <a:off x="277813" y="6858000"/>
              <a:ext cx="127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>
                <a:latin typeface="+mn-ea"/>
                <a:ea typeface="+mn-ea"/>
              </a:endParaRPr>
            </a:p>
          </p:txBody>
        </p:sp>
        <p:sp>
          <p:nvSpPr>
            <p:cNvPr id="20" name="자유형 7"/>
            <p:cNvSpPr>
              <a:spLocks/>
            </p:cNvSpPr>
            <p:nvPr userDrawn="1"/>
          </p:nvSpPr>
          <p:spPr bwMode="auto">
            <a:xfrm flipH="1">
              <a:off x="117475" y="5873750"/>
              <a:ext cx="173038" cy="984250"/>
            </a:xfrm>
            <a:custGeom>
              <a:avLst/>
              <a:gdLst>
                <a:gd name="T0" fmla="*/ 0 w 70"/>
                <a:gd name="T1" fmla="*/ 402 h 402"/>
                <a:gd name="T2" fmla="*/ 0 w 70"/>
                <a:gd name="T3" fmla="*/ 1 h 402"/>
                <a:gd name="T4" fmla="*/ 4 w 70"/>
                <a:gd name="T5" fmla="*/ 0 h 402"/>
                <a:gd name="T6" fmla="*/ 5 w 70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402">
                  <a:moveTo>
                    <a:pt x="0" y="402"/>
                  </a:moveTo>
                  <a:cubicBezTo>
                    <a:pt x="66" y="232"/>
                    <a:pt x="1" y="4"/>
                    <a:pt x="0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2"/>
                    <a:pt x="70" y="231"/>
                    <a:pt x="5" y="402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>
                <a:latin typeface="+mn-ea"/>
                <a:ea typeface="+mn-ea"/>
              </a:endParaRPr>
            </a:p>
          </p:txBody>
        </p:sp>
        <p:sp>
          <p:nvSpPr>
            <p:cNvPr id="21" name="자유형 8"/>
            <p:cNvSpPr>
              <a:spLocks/>
            </p:cNvSpPr>
            <p:nvPr userDrawn="1"/>
          </p:nvSpPr>
          <p:spPr bwMode="auto">
            <a:xfrm flipH="1">
              <a:off x="79375" y="3760788"/>
              <a:ext cx="87313" cy="76200"/>
            </a:xfrm>
            <a:custGeom>
              <a:avLst/>
              <a:gdLst>
                <a:gd name="T0" fmla="*/ 21 w 36"/>
                <a:gd name="T1" fmla="*/ 29 h 31"/>
                <a:gd name="T2" fmla="*/ 1 w 36"/>
                <a:gd name="T3" fmla="*/ 19 h 31"/>
                <a:gd name="T4" fmla="*/ 16 w 36"/>
                <a:gd name="T5" fmla="*/ 2 h 31"/>
                <a:gd name="T6" fmla="*/ 35 w 36"/>
                <a:gd name="T7" fmla="*/ 13 h 31"/>
                <a:gd name="T8" fmla="*/ 21 w 36"/>
                <a:gd name="T9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1">
                  <a:moveTo>
                    <a:pt x="21" y="29"/>
                  </a:moveTo>
                  <a:cubicBezTo>
                    <a:pt x="11" y="31"/>
                    <a:pt x="3" y="26"/>
                    <a:pt x="1" y="19"/>
                  </a:cubicBezTo>
                  <a:cubicBezTo>
                    <a:pt x="0" y="11"/>
                    <a:pt x="7" y="4"/>
                    <a:pt x="16" y="2"/>
                  </a:cubicBezTo>
                  <a:cubicBezTo>
                    <a:pt x="25" y="0"/>
                    <a:pt x="34" y="5"/>
                    <a:pt x="35" y="13"/>
                  </a:cubicBezTo>
                  <a:cubicBezTo>
                    <a:pt x="36" y="20"/>
                    <a:pt x="30" y="28"/>
                    <a:pt x="21" y="2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>
                <a:latin typeface="+mn-ea"/>
                <a:ea typeface="+mn-ea"/>
              </a:endParaRPr>
            </a:p>
          </p:txBody>
        </p:sp>
        <p:sp>
          <p:nvSpPr>
            <p:cNvPr id="22" name="자유형 21"/>
            <p:cNvSpPr>
              <a:spLocks/>
            </p:cNvSpPr>
            <p:nvPr userDrawn="1"/>
          </p:nvSpPr>
          <p:spPr bwMode="auto">
            <a:xfrm flipH="1">
              <a:off x="241300" y="4100513"/>
              <a:ext cx="88900" cy="76200"/>
            </a:xfrm>
            <a:custGeom>
              <a:avLst/>
              <a:gdLst>
                <a:gd name="T0" fmla="*/ 16 w 36"/>
                <a:gd name="T1" fmla="*/ 0 h 31"/>
                <a:gd name="T2" fmla="*/ 6 w 36"/>
                <a:gd name="T3" fmla="*/ 4 h 31"/>
                <a:gd name="T4" fmla="*/ 8 w 36"/>
                <a:gd name="T5" fmla="*/ 26 h 31"/>
                <a:gd name="T6" fmla="*/ 20 w 36"/>
                <a:gd name="T7" fmla="*/ 31 h 31"/>
                <a:gd name="T8" fmla="*/ 30 w 36"/>
                <a:gd name="T9" fmla="*/ 27 h 31"/>
                <a:gd name="T10" fmla="*/ 28 w 36"/>
                <a:gd name="T11" fmla="*/ 5 h 31"/>
                <a:gd name="T12" fmla="*/ 16 w 36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31">
                  <a:moveTo>
                    <a:pt x="16" y="0"/>
                  </a:moveTo>
                  <a:cubicBezTo>
                    <a:pt x="12" y="0"/>
                    <a:pt x="9" y="1"/>
                    <a:pt x="6" y="4"/>
                  </a:cubicBezTo>
                  <a:cubicBezTo>
                    <a:pt x="0" y="9"/>
                    <a:pt x="1" y="19"/>
                    <a:pt x="8" y="26"/>
                  </a:cubicBezTo>
                  <a:cubicBezTo>
                    <a:pt x="11" y="29"/>
                    <a:pt x="16" y="31"/>
                    <a:pt x="20" y="31"/>
                  </a:cubicBezTo>
                  <a:cubicBezTo>
                    <a:pt x="24" y="31"/>
                    <a:pt x="27" y="30"/>
                    <a:pt x="30" y="27"/>
                  </a:cubicBezTo>
                  <a:cubicBezTo>
                    <a:pt x="36" y="21"/>
                    <a:pt x="35" y="11"/>
                    <a:pt x="28" y="5"/>
                  </a:cubicBezTo>
                  <a:cubicBezTo>
                    <a:pt x="25" y="1"/>
                    <a:pt x="20" y="0"/>
                    <a:pt x="16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>
                <a:latin typeface="+mn-ea"/>
                <a:ea typeface="+mn-ea"/>
              </a:endParaRPr>
            </a:p>
          </p:txBody>
        </p:sp>
        <p:sp>
          <p:nvSpPr>
            <p:cNvPr id="23" name="자유형 22"/>
            <p:cNvSpPr>
              <a:spLocks/>
            </p:cNvSpPr>
            <p:nvPr userDrawn="1"/>
          </p:nvSpPr>
          <p:spPr bwMode="auto">
            <a:xfrm flipH="1">
              <a:off x="762001" y="4652963"/>
              <a:ext cx="88900" cy="85725"/>
            </a:xfrm>
            <a:custGeom>
              <a:avLst/>
              <a:gdLst>
                <a:gd name="T0" fmla="*/ 28 w 36"/>
                <a:gd name="T1" fmla="*/ 7 h 35"/>
                <a:gd name="T2" fmla="*/ 30 w 36"/>
                <a:gd name="T3" fmla="*/ 29 h 35"/>
                <a:gd name="T4" fmla="*/ 8 w 36"/>
                <a:gd name="T5" fmla="*/ 27 h 35"/>
                <a:gd name="T6" fmla="*/ 6 w 36"/>
                <a:gd name="T7" fmla="*/ 5 h 35"/>
                <a:gd name="T8" fmla="*/ 28 w 36"/>
                <a:gd name="T9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28" y="7"/>
                  </a:moveTo>
                  <a:cubicBezTo>
                    <a:pt x="35" y="13"/>
                    <a:pt x="36" y="23"/>
                    <a:pt x="30" y="29"/>
                  </a:cubicBezTo>
                  <a:cubicBezTo>
                    <a:pt x="24" y="35"/>
                    <a:pt x="14" y="34"/>
                    <a:pt x="8" y="27"/>
                  </a:cubicBezTo>
                  <a:cubicBezTo>
                    <a:pt x="1" y="21"/>
                    <a:pt x="0" y="11"/>
                    <a:pt x="6" y="5"/>
                  </a:cubicBezTo>
                  <a:cubicBezTo>
                    <a:pt x="12" y="0"/>
                    <a:pt x="22" y="0"/>
                    <a:pt x="28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>
                <a:latin typeface="+mn-ea"/>
                <a:ea typeface="+mn-ea"/>
              </a:endParaRPr>
            </a:p>
          </p:txBody>
        </p:sp>
        <p:sp>
          <p:nvSpPr>
            <p:cNvPr id="24" name="자유형 23"/>
            <p:cNvSpPr>
              <a:spLocks/>
            </p:cNvSpPr>
            <p:nvPr userDrawn="1"/>
          </p:nvSpPr>
          <p:spPr bwMode="auto">
            <a:xfrm flipH="1">
              <a:off x="312738" y="2260600"/>
              <a:ext cx="730251" cy="4597400"/>
            </a:xfrm>
            <a:custGeom>
              <a:avLst/>
              <a:gdLst>
                <a:gd name="T0" fmla="*/ 171 w 297"/>
                <a:gd name="T1" fmla="*/ 0 h 1879"/>
                <a:gd name="T2" fmla="*/ 168 w 297"/>
                <a:gd name="T3" fmla="*/ 3 h 1879"/>
                <a:gd name="T4" fmla="*/ 264 w 297"/>
                <a:gd name="T5" fmla="*/ 422 h 1879"/>
                <a:gd name="T6" fmla="*/ 222 w 297"/>
                <a:gd name="T7" fmla="*/ 365 h 1879"/>
                <a:gd name="T8" fmla="*/ 219 w 297"/>
                <a:gd name="T9" fmla="*/ 368 h 1879"/>
                <a:gd name="T10" fmla="*/ 264 w 297"/>
                <a:gd name="T11" fmla="*/ 428 h 1879"/>
                <a:gd name="T12" fmla="*/ 264 w 297"/>
                <a:gd name="T13" fmla="*/ 428 h 1879"/>
                <a:gd name="T14" fmla="*/ 232 w 297"/>
                <a:gd name="T15" fmla="*/ 984 h 1879"/>
                <a:gd name="T16" fmla="*/ 0 w 297"/>
                <a:gd name="T17" fmla="*/ 1879 h 1879"/>
                <a:gd name="T18" fmla="*/ 5 w 297"/>
                <a:gd name="T19" fmla="*/ 1879 h 1879"/>
                <a:gd name="T20" fmla="*/ 236 w 297"/>
                <a:gd name="T21" fmla="*/ 985 h 1879"/>
                <a:gd name="T22" fmla="*/ 171 w 297"/>
                <a:gd name="T23" fmla="*/ 0 h 1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7" h="1879">
                  <a:moveTo>
                    <a:pt x="171" y="0"/>
                  </a:moveTo>
                  <a:cubicBezTo>
                    <a:pt x="168" y="3"/>
                    <a:pt x="168" y="3"/>
                    <a:pt x="168" y="3"/>
                  </a:cubicBezTo>
                  <a:cubicBezTo>
                    <a:pt x="225" y="70"/>
                    <a:pt x="258" y="217"/>
                    <a:pt x="264" y="422"/>
                  </a:cubicBezTo>
                  <a:cubicBezTo>
                    <a:pt x="222" y="365"/>
                    <a:pt x="222" y="365"/>
                    <a:pt x="222" y="365"/>
                  </a:cubicBezTo>
                  <a:cubicBezTo>
                    <a:pt x="219" y="368"/>
                    <a:pt x="219" y="368"/>
                    <a:pt x="219" y="368"/>
                  </a:cubicBezTo>
                  <a:cubicBezTo>
                    <a:pt x="264" y="428"/>
                    <a:pt x="264" y="428"/>
                    <a:pt x="264" y="428"/>
                  </a:cubicBezTo>
                  <a:cubicBezTo>
                    <a:pt x="264" y="428"/>
                    <a:pt x="264" y="428"/>
                    <a:pt x="264" y="428"/>
                  </a:cubicBezTo>
                  <a:cubicBezTo>
                    <a:pt x="269" y="583"/>
                    <a:pt x="258" y="772"/>
                    <a:pt x="232" y="984"/>
                  </a:cubicBezTo>
                  <a:cubicBezTo>
                    <a:pt x="181" y="1404"/>
                    <a:pt x="83" y="1780"/>
                    <a:pt x="0" y="1879"/>
                  </a:cubicBezTo>
                  <a:cubicBezTo>
                    <a:pt x="5" y="1879"/>
                    <a:pt x="5" y="1879"/>
                    <a:pt x="5" y="1879"/>
                  </a:cubicBezTo>
                  <a:cubicBezTo>
                    <a:pt x="88" y="1775"/>
                    <a:pt x="185" y="1401"/>
                    <a:pt x="236" y="985"/>
                  </a:cubicBezTo>
                  <a:cubicBezTo>
                    <a:pt x="297" y="487"/>
                    <a:pt x="273" y="119"/>
                    <a:pt x="171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>
                <a:latin typeface="+mn-ea"/>
                <a:ea typeface="+mn-ea"/>
              </a:endParaRPr>
            </a:p>
          </p:txBody>
        </p:sp>
        <p:sp>
          <p:nvSpPr>
            <p:cNvPr id="25" name="자유형 24"/>
            <p:cNvSpPr>
              <a:spLocks/>
            </p:cNvSpPr>
            <p:nvPr userDrawn="1"/>
          </p:nvSpPr>
          <p:spPr bwMode="auto">
            <a:xfrm flipH="1">
              <a:off x="273050" y="6858000"/>
              <a:ext cx="952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>
                <a:latin typeface="+mn-ea"/>
                <a:ea typeface="+mn-ea"/>
              </a:endParaRPr>
            </a:p>
          </p:txBody>
        </p:sp>
        <p:sp>
          <p:nvSpPr>
            <p:cNvPr id="26" name="진행선 14"/>
            <p:cNvSpPr>
              <a:spLocks noChangeShapeType="1"/>
            </p:cNvSpPr>
            <p:nvPr userDrawn="1"/>
          </p:nvSpPr>
          <p:spPr bwMode="auto">
            <a:xfrm>
              <a:off x="273050" y="6858000"/>
              <a:ext cx="95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>
                <a:latin typeface="+mn-ea"/>
                <a:ea typeface="+mn-ea"/>
              </a:endParaRPr>
            </a:p>
          </p:txBody>
        </p:sp>
        <p:sp>
          <p:nvSpPr>
            <p:cNvPr id="27" name="자유형 26"/>
            <p:cNvSpPr>
              <a:spLocks/>
            </p:cNvSpPr>
            <p:nvPr userDrawn="1"/>
          </p:nvSpPr>
          <p:spPr bwMode="auto">
            <a:xfrm flipH="1">
              <a:off x="273050" y="3594100"/>
              <a:ext cx="554038" cy="3263900"/>
            </a:xfrm>
            <a:custGeom>
              <a:avLst/>
              <a:gdLst>
                <a:gd name="T0" fmla="*/ 221 w 225"/>
                <a:gd name="T1" fmla="*/ 1334 h 1334"/>
                <a:gd name="T2" fmla="*/ 145 w 225"/>
                <a:gd name="T3" fmla="*/ 843 h 1334"/>
                <a:gd name="T4" fmla="*/ 0 w 225"/>
                <a:gd name="T5" fmla="*/ 1 h 1334"/>
                <a:gd name="T6" fmla="*/ 4 w 225"/>
                <a:gd name="T7" fmla="*/ 0 h 1334"/>
                <a:gd name="T8" fmla="*/ 149 w 225"/>
                <a:gd name="T9" fmla="*/ 842 h 1334"/>
                <a:gd name="T10" fmla="*/ 225 w 225"/>
                <a:gd name="T11" fmla="*/ 1334 h 1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5" h="1334">
                  <a:moveTo>
                    <a:pt x="221" y="1334"/>
                  </a:moveTo>
                  <a:cubicBezTo>
                    <a:pt x="200" y="1243"/>
                    <a:pt x="174" y="1055"/>
                    <a:pt x="145" y="843"/>
                  </a:cubicBezTo>
                  <a:cubicBezTo>
                    <a:pt x="101" y="518"/>
                    <a:pt x="52" y="149"/>
                    <a:pt x="0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5" y="148"/>
                    <a:pt x="105" y="517"/>
                    <a:pt x="149" y="842"/>
                  </a:cubicBezTo>
                  <a:cubicBezTo>
                    <a:pt x="178" y="1055"/>
                    <a:pt x="204" y="1244"/>
                    <a:pt x="225" y="133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>
                <a:latin typeface="+mn-ea"/>
                <a:ea typeface="+mn-ea"/>
              </a:endParaRPr>
            </a:p>
          </p:txBody>
        </p:sp>
        <p:sp>
          <p:nvSpPr>
            <p:cNvPr id="28" name="자유형 27"/>
            <p:cNvSpPr>
              <a:spLocks/>
            </p:cNvSpPr>
            <p:nvPr userDrawn="1"/>
          </p:nvSpPr>
          <p:spPr bwMode="auto">
            <a:xfrm flipH="1">
              <a:off x="133350" y="3444875"/>
              <a:ext cx="125413" cy="125412"/>
            </a:xfrm>
            <a:custGeom>
              <a:avLst/>
              <a:gdLst>
                <a:gd name="T0" fmla="*/ 51 w 51"/>
                <a:gd name="T1" fmla="*/ 25 h 51"/>
                <a:gd name="T2" fmla="*/ 42 w 51"/>
                <a:gd name="T3" fmla="*/ 20 h 51"/>
                <a:gd name="T4" fmla="*/ 46 w 51"/>
                <a:gd name="T5" fmla="*/ 11 h 51"/>
                <a:gd name="T6" fmla="*/ 39 w 51"/>
                <a:gd name="T7" fmla="*/ 11 h 51"/>
                <a:gd name="T8" fmla="*/ 38 w 51"/>
                <a:gd name="T9" fmla="*/ 4 h 51"/>
                <a:gd name="T10" fmla="*/ 32 w 51"/>
                <a:gd name="T11" fmla="*/ 7 h 51"/>
                <a:gd name="T12" fmla="*/ 28 w 51"/>
                <a:gd name="T13" fmla="*/ 0 h 51"/>
                <a:gd name="T14" fmla="*/ 23 w 51"/>
                <a:gd name="T15" fmla="*/ 5 h 51"/>
                <a:gd name="T16" fmla="*/ 18 w 51"/>
                <a:gd name="T17" fmla="*/ 1 h 51"/>
                <a:gd name="T18" fmla="*/ 16 w 51"/>
                <a:gd name="T19" fmla="*/ 9 h 51"/>
                <a:gd name="T20" fmla="*/ 8 w 51"/>
                <a:gd name="T21" fmla="*/ 7 h 51"/>
                <a:gd name="T22" fmla="*/ 10 w 51"/>
                <a:gd name="T23" fmla="*/ 16 h 51"/>
                <a:gd name="T24" fmla="*/ 1 w 51"/>
                <a:gd name="T25" fmla="*/ 18 h 51"/>
                <a:gd name="T26" fmla="*/ 4 w 51"/>
                <a:gd name="T27" fmla="*/ 22 h 51"/>
                <a:gd name="T28" fmla="*/ 0 w 51"/>
                <a:gd name="T29" fmla="*/ 26 h 51"/>
                <a:gd name="T30" fmla="*/ 9 w 51"/>
                <a:gd name="T31" fmla="*/ 31 h 51"/>
                <a:gd name="T32" fmla="*/ 4 w 51"/>
                <a:gd name="T33" fmla="*/ 40 h 51"/>
                <a:gd name="T34" fmla="*/ 12 w 51"/>
                <a:gd name="T35" fmla="*/ 40 h 51"/>
                <a:gd name="T36" fmla="*/ 12 w 51"/>
                <a:gd name="T37" fmla="*/ 47 h 51"/>
                <a:gd name="T38" fmla="*/ 19 w 51"/>
                <a:gd name="T39" fmla="*/ 44 h 51"/>
                <a:gd name="T40" fmla="*/ 22 w 51"/>
                <a:gd name="T41" fmla="*/ 51 h 51"/>
                <a:gd name="T42" fmla="*/ 27 w 51"/>
                <a:gd name="T43" fmla="*/ 46 h 51"/>
                <a:gd name="T44" fmla="*/ 32 w 51"/>
                <a:gd name="T45" fmla="*/ 50 h 51"/>
                <a:gd name="T46" fmla="*/ 35 w 51"/>
                <a:gd name="T47" fmla="*/ 42 h 51"/>
                <a:gd name="T48" fmla="*/ 43 w 51"/>
                <a:gd name="T49" fmla="*/ 44 h 51"/>
                <a:gd name="T50" fmla="*/ 41 w 51"/>
                <a:gd name="T51" fmla="*/ 36 h 51"/>
                <a:gd name="T52" fmla="*/ 49 w 51"/>
                <a:gd name="T53" fmla="*/ 34 h 51"/>
                <a:gd name="T54" fmla="*/ 46 w 51"/>
                <a:gd name="T55" fmla="*/ 29 h 51"/>
                <a:gd name="T56" fmla="*/ 51 w 51"/>
                <a:gd name="T57" fmla="*/ 2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" h="51">
                  <a:moveTo>
                    <a:pt x="51" y="25"/>
                  </a:moveTo>
                  <a:cubicBezTo>
                    <a:pt x="51" y="23"/>
                    <a:pt x="47" y="21"/>
                    <a:pt x="42" y="20"/>
                  </a:cubicBezTo>
                  <a:cubicBezTo>
                    <a:pt x="45" y="16"/>
                    <a:pt x="47" y="13"/>
                    <a:pt x="46" y="11"/>
                  </a:cubicBezTo>
                  <a:cubicBezTo>
                    <a:pt x="45" y="10"/>
                    <a:pt x="42" y="10"/>
                    <a:pt x="39" y="11"/>
                  </a:cubicBezTo>
                  <a:cubicBezTo>
                    <a:pt x="40" y="7"/>
                    <a:pt x="40" y="5"/>
                    <a:pt x="38" y="4"/>
                  </a:cubicBezTo>
                  <a:cubicBezTo>
                    <a:pt x="37" y="3"/>
                    <a:pt x="34" y="4"/>
                    <a:pt x="32" y="7"/>
                  </a:cubicBezTo>
                  <a:cubicBezTo>
                    <a:pt x="31" y="3"/>
                    <a:pt x="30" y="1"/>
                    <a:pt x="28" y="0"/>
                  </a:cubicBezTo>
                  <a:cubicBezTo>
                    <a:pt x="26" y="0"/>
                    <a:pt x="25" y="2"/>
                    <a:pt x="23" y="5"/>
                  </a:cubicBezTo>
                  <a:cubicBezTo>
                    <a:pt x="21" y="2"/>
                    <a:pt x="20" y="1"/>
                    <a:pt x="18" y="1"/>
                  </a:cubicBezTo>
                  <a:cubicBezTo>
                    <a:pt x="16" y="2"/>
                    <a:pt x="16" y="5"/>
                    <a:pt x="16" y="9"/>
                  </a:cubicBezTo>
                  <a:cubicBezTo>
                    <a:pt x="12" y="7"/>
                    <a:pt x="9" y="6"/>
                    <a:pt x="8" y="7"/>
                  </a:cubicBezTo>
                  <a:cubicBezTo>
                    <a:pt x="7" y="8"/>
                    <a:pt x="7" y="12"/>
                    <a:pt x="10" y="16"/>
                  </a:cubicBezTo>
                  <a:cubicBezTo>
                    <a:pt x="5" y="15"/>
                    <a:pt x="2" y="16"/>
                    <a:pt x="1" y="18"/>
                  </a:cubicBezTo>
                  <a:cubicBezTo>
                    <a:pt x="1" y="19"/>
                    <a:pt x="2" y="21"/>
                    <a:pt x="4" y="22"/>
                  </a:cubicBezTo>
                  <a:cubicBezTo>
                    <a:pt x="1" y="24"/>
                    <a:pt x="0" y="25"/>
                    <a:pt x="0" y="26"/>
                  </a:cubicBezTo>
                  <a:cubicBezTo>
                    <a:pt x="0" y="28"/>
                    <a:pt x="3" y="30"/>
                    <a:pt x="9" y="31"/>
                  </a:cubicBezTo>
                  <a:cubicBezTo>
                    <a:pt x="5" y="35"/>
                    <a:pt x="3" y="38"/>
                    <a:pt x="4" y="40"/>
                  </a:cubicBezTo>
                  <a:cubicBezTo>
                    <a:pt x="5" y="41"/>
                    <a:pt x="8" y="41"/>
                    <a:pt x="12" y="40"/>
                  </a:cubicBezTo>
                  <a:cubicBezTo>
                    <a:pt x="11" y="44"/>
                    <a:pt x="11" y="47"/>
                    <a:pt x="12" y="47"/>
                  </a:cubicBezTo>
                  <a:cubicBezTo>
                    <a:pt x="13" y="48"/>
                    <a:pt x="16" y="47"/>
                    <a:pt x="19" y="44"/>
                  </a:cubicBezTo>
                  <a:cubicBezTo>
                    <a:pt x="20" y="48"/>
                    <a:pt x="21" y="51"/>
                    <a:pt x="22" y="51"/>
                  </a:cubicBezTo>
                  <a:cubicBezTo>
                    <a:pt x="24" y="51"/>
                    <a:pt x="26" y="49"/>
                    <a:pt x="27" y="46"/>
                  </a:cubicBezTo>
                  <a:cubicBezTo>
                    <a:pt x="29" y="49"/>
                    <a:pt x="31" y="50"/>
                    <a:pt x="32" y="50"/>
                  </a:cubicBezTo>
                  <a:cubicBezTo>
                    <a:pt x="34" y="49"/>
                    <a:pt x="35" y="47"/>
                    <a:pt x="35" y="42"/>
                  </a:cubicBezTo>
                  <a:cubicBezTo>
                    <a:pt x="38" y="44"/>
                    <a:pt x="41" y="45"/>
                    <a:pt x="43" y="44"/>
                  </a:cubicBezTo>
                  <a:cubicBezTo>
                    <a:pt x="44" y="43"/>
                    <a:pt x="43" y="40"/>
                    <a:pt x="41" y="36"/>
                  </a:cubicBezTo>
                  <a:cubicBezTo>
                    <a:pt x="46" y="36"/>
                    <a:pt x="49" y="35"/>
                    <a:pt x="49" y="34"/>
                  </a:cubicBezTo>
                  <a:cubicBezTo>
                    <a:pt x="50" y="32"/>
                    <a:pt x="49" y="31"/>
                    <a:pt x="46" y="29"/>
                  </a:cubicBezTo>
                  <a:cubicBezTo>
                    <a:pt x="49" y="28"/>
                    <a:pt x="51" y="26"/>
                    <a:pt x="51" y="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>
                <a:latin typeface="+mn-ea"/>
                <a:ea typeface="+mn-ea"/>
              </a:endParaRPr>
            </a:p>
          </p:txBody>
        </p:sp>
        <p:sp>
          <p:nvSpPr>
            <p:cNvPr id="29" name="자유형 28"/>
            <p:cNvSpPr>
              <a:spLocks/>
            </p:cNvSpPr>
            <p:nvPr userDrawn="1"/>
          </p:nvSpPr>
          <p:spPr bwMode="auto">
            <a:xfrm flipH="1">
              <a:off x="936626" y="4335463"/>
              <a:ext cx="133350" cy="131762"/>
            </a:xfrm>
            <a:custGeom>
              <a:avLst/>
              <a:gdLst>
                <a:gd name="T0" fmla="*/ 54 w 54"/>
                <a:gd name="T1" fmla="*/ 31 h 54"/>
                <a:gd name="T2" fmla="*/ 50 w 54"/>
                <a:gd name="T3" fmla="*/ 26 h 54"/>
                <a:gd name="T4" fmla="*/ 54 w 54"/>
                <a:gd name="T5" fmla="*/ 22 h 54"/>
                <a:gd name="T6" fmla="*/ 43 w 54"/>
                <a:gd name="T7" fmla="*/ 18 h 54"/>
                <a:gd name="T8" fmla="*/ 47 w 54"/>
                <a:gd name="T9" fmla="*/ 8 h 54"/>
                <a:gd name="T10" fmla="*/ 39 w 54"/>
                <a:gd name="T11" fmla="*/ 9 h 54"/>
                <a:gd name="T12" fmla="*/ 37 w 54"/>
                <a:gd name="T13" fmla="*/ 1 h 54"/>
                <a:gd name="T14" fmla="*/ 30 w 54"/>
                <a:gd name="T15" fmla="*/ 6 h 54"/>
                <a:gd name="T16" fmla="*/ 25 w 54"/>
                <a:gd name="T17" fmla="*/ 0 h 54"/>
                <a:gd name="T18" fmla="*/ 21 w 54"/>
                <a:gd name="T19" fmla="*/ 6 h 54"/>
                <a:gd name="T20" fmla="*/ 15 w 54"/>
                <a:gd name="T21" fmla="*/ 2 h 54"/>
                <a:gd name="T22" fmla="*/ 14 w 54"/>
                <a:gd name="T23" fmla="*/ 11 h 54"/>
                <a:gd name="T24" fmla="*/ 5 w 54"/>
                <a:gd name="T25" fmla="*/ 10 h 54"/>
                <a:gd name="T26" fmla="*/ 9 w 54"/>
                <a:gd name="T27" fmla="*/ 19 h 54"/>
                <a:gd name="T28" fmla="*/ 0 w 54"/>
                <a:gd name="T29" fmla="*/ 23 h 54"/>
                <a:gd name="T30" fmla="*/ 4 w 54"/>
                <a:gd name="T31" fmla="*/ 27 h 54"/>
                <a:gd name="T32" fmla="*/ 0 w 54"/>
                <a:gd name="T33" fmla="*/ 32 h 54"/>
                <a:gd name="T34" fmla="*/ 11 w 54"/>
                <a:gd name="T35" fmla="*/ 36 h 54"/>
                <a:gd name="T36" fmla="*/ 8 w 54"/>
                <a:gd name="T37" fmla="*/ 46 h 54"/>
                <a:gd name="T38" fmla="*/ 15 w 54"/>
                <a:gd name="T39" fmla="*/ 45 h 54"/>
                <a:gd name="T40" fmla="*/ 17 w 54"/>
                <a:gd name="T41" fmla="*/ 52 h 54"/>
                <a:gd name="T42" fmla="*/ 24 w 54"/>
                <a:gd name="T43" fmla="*/ 48 h 54"/>
                <a:gd name="T44" fmla="*/ 29 w 54"/>
                <a:gd name="T45" fmla="*/ 54 h 54"/>
                <a:gd name="T46" fmla="*/ 33 w 54"/>
                <a:gd name="T47" fmla="*/ 48 h 54"/>
                <a:gd name="T48" fmla="*/ 39 w 54"/>
                <a:gd name="T49" fmla="*/ 51 h 54"/>
                <a:gd name="T50" fmla="*/ 40 w 54"/>
                <a:gd name="T51" fmla="*/ 43 h 54"/>
                <a:gd name="T52" fmla="*/ 49 w 54"/>
                <a:gd name="T53" fmla="*/ 43 h 54"/>
                <a:gd name="T54" fmla="*/ 46 w 54"/>
                <a:gd name="T55" fmla="*/ 35 h 54"/>
                <a:gd name="T56" fmla="*/ 54 w 54"/>
                <a:gd name="T57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4" h="54">
                  <a:moveTo>
                    <a:pt x="54" y="31"/>
                  </a:moveTo>
                  <a:cubicBezTo>
                    <a:pt x="54" y="29"/>
                    <a:pt x="53" y="28"/>
                    <a:pt x="50" y="26"/>
                  </a:cubicBezTo>
                  <a:cubicBezTo>
                    <a:pt x="53" y="25"/>
                    <a:pt x="54" y="23"/>
                    <a:pt x="54" y="22"/>
                  </a:cubicBezTo>
                  <a:cubicBezTo>
                    <a:pt x="53" y="20"/>
                    <a:pt x="49" y="18"/>
                    <a:pt x="43" y="18"/>
                  </a:cubicBezTo>
                  <a:cubicBezTo>
                    <a:pt x="47" y="13"/>
                    <a:pt x="48" y="9"/>
                    <a:pt x="47" y="8"/>
                  </a:cubicBezTo>
                  <a:cubicBezTo>
                    <a:pt x="45" y="7"/>
                    <a:pt x="43" y="7"/>
                    <a:pt x="39" y="9"/>
                  </a:cubicBezTo>
                  <a:cubicBezTo>
                    <a:pt x="39" y="5"/>
                    <a:pt x="39" y="2"/>
                    <a:pt x="37" y="1"/>
                  </a:cubicBezTo>
                  <a:cubicBezTo>
                    <a:pt x="35" y="1"/>
                    <a:pt x="33" y="3"/>
                    <a:pt x="30" y="6"/>
                  </a:cubicBezTo>
                  <a:cubicBezTo>
                    <a:pt x="29" y="2"/>
                    <a:pt x="27" y="0"/>
                    <a:pt x="25" y="0"/>
                  </a:cubicBezTo>
                  <a:cubicBezTo>
                    <a:pt x="24" y="0"/>
                    <a:pt x="22" y="2"/>
                    <a:pt x="21" y="6"/>
                  </a:cubicBezTo>
                  <a:cubicBezTo>
                    <a:pt x="19" y="3"/>
                    <a:pt x="16" y="2"/>
                    <a:pt x="15" y="2"/>
                  </a:cubicBezTo>
                  <a:cubicBezTo>
                    <a:pt x="13" y="3"/>
                    <a:pt x="13" y="6"/>
                    <a:pt x="14" y="11"/>
                  </a:cubicBezTo>
                  <a:cubicBezTo>
                    <a:pt x="10" y="9"/>
                    <a:pt x="6" y="9"/>
                    <a:pt x="5" y="10"/>
                  </a:cubicBezTo>
                  <a:cubicBezTo>
                    <a:pt x="4" y="12"/>
                    <a:pt x="5" y="15"/>
                    <a:pt x="9" y="19"/>
                  </a:cubicBezTo>
                  <a:cubicBezTo>
                    <a:pt x="4" y="20"/>
                    <a:pt x="0" y="21"/>
                    <a:pt x="0" y="23"/>
                  </a:cubicBezTo>
                  <a:cubicBezTo>
                    <a:pt x="0" y="24"/>
                    <a:pt x="1" y="26"/>
                    <a:pt x="4" y="27"/>
                  </a:cubicBezTo>
                  <a:cubicBezTo>
                    <a:pt x="1" y="29"/>
                    <a:pt x="0" y="31"/>
                    <a:pt x="0" y="32"/>
                  </a:cubicBezTo>
                  <a:cubicBezTo>
                    <a:pt x="1" y="34"/>
                    <a:pt x="5" y="35"/>
                    <a:pt x="11" y="36"/>
                  </a:cubicBezTo>
                  <a:cubicBezTo>
                    <a:pt x="7" y="41"/>
                    <a:pt x="6" y="45"/>
                    <a:pt x="8" y="46"/>
                  </a:cubicBezTo>
                  <a:cubicBezTo>
                    <a:pt x="9" y="47"/>
                    <a:pt x="12" y="47"/>
                    <a:pt x="15" y="45"/>
                  </a:cubicBezTo>
                  <a:cubicBezTo>
                    <a:pt x="15" y="49"/>
                    <a:pt x="16" y="52"/>
                    <a:pt x="17" y="52"/>
                  </a:cubicBezTo>
                  <a:cubicBezTo>
                    <a:pt x="19" y="53"/>
                    <a:pt x="21" y="51"/>
                    <a:pt x="24" y="48"/>
                  </a:cubicBezTo>
                  <a:cubicBezTo>
                    <a:pt x="25" y="52"/>
                    <a:pt x="27" y="54"/>
                    <a:pt x="29" y="54"/>
                  </a:cubicBezTo>
                  <a:cubicBezTo>
                    <a:pt x="30" y="54"/>
                    <a:pt x="32" y="52"/>
                    <a:pt x="33" y="48"/>
                  </a:cubicBezTo>
                  <a:cubicBezTo>
                    <a:pt x="35" y="51"/>
                    <a:pt x="38" y="52"/>
                    <a:pt x="39" y="51"/>
                  </a:cubicBezTo>
                  <a:cubicBezTo>
                    <a:pt x="41" y="51"/>
                    <a:pt x="41" y="47"/>
                    <a:pt x="40" y="43"/>
                  </a:cubicBezTo>
                  <a:cubicBezTo>
                    <a:pt x="45" y="44"/>
                    <a:pt x="48" y="45"/>
                    <a:pt x="49" y="43"/>
                  </a:cubicBezTo>
                  <a:cubicBezTo>
                    <a:pt x="50" y="42"/>
                    <a:pt x="49" y="39"/>
                    <a:pt x="46" y="35"/>
                  </a:cubicBezTo>
                  <a:cubicBezTo>
                    <a:pt x="51" y="34"/>
                    <a:pt x="54" y="33"/>
                    <a:pt x="54" y="3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>
                <a:latin typeface="+mn-ea"/>
                <a:ea typeface="+mn-ea"/>
              </a:endParaRPr>
            </a:p>
          </p:txBody>
        </p:sp>
        <p:sp>
          <p:nvSpPr>
            <p:cNvPr id="30" name="자유형 29"/>
            <p:cNvSpPr>
              <a:spLocks/>
            </p:cNvSpPr>
            <p:nvPr userDrawn="1"/>
          </p:nvSpPr>
          <p:spPr bwMode="auto">
            <a:xfrm flipH="1">
              <a:off x="44450" y="5021263"/>
              <a:ext cx="317500" cy="317500"/>
            </a:xfrm>
            <a:custGeom>
              <a:avLst/>
              <a:gdLst>
                <a:gd name="T0" fmla="*/ 129 w 129"/>
                <a:gd name="T1" fmla="*/ 75 h 130"/>
                <a:gd name="T2" fmla="*/ 119 w 129"/>
                <a:gd name="T3" fmla="*/ 64 h 130"/>
                <a:gd name="T4" fmla="*/ 128 w 129"/>
                <a:gd name="T5" fmla="*/ 53 h 130"/>
                <a:gd name="T6" fmla="*/ 103 w 129"/>
                <a:gd name="T7" fmla="*/ 45 h 130"/>
                <a:gd name="T8" fmla="*/ 111 w 129"/>
                <a:gd name="T9" fmla="*/ 20 h 130"/>
                <a:gd name="T10" fmla="*/ 93 w 129"/>
                <a:gd name="T11" fmla="*/ 23 h 130"/>
                <a:gd name="T12" fmla="*/ 88 w 129"/>
                <a:gd name="T13" fmla="*/ 5 h 130"/>
                <a:gd name="T14" fmla="*/ 72 w 129"/>
                <a:gd name="T15" fmla="*/ 16 h 130"/>
                <a:gd name="T16" fmla="*/ 61 w 129"/>
                <a:gd name="T17" fmla="*/ 1 h 130"/>
                <a:gd name="T18" fmla="*/ 51 w 129"/>
                <a:gd name="T19" fmla="*/ 15 h 130"/>
                <a:gd name="T20" fmla="*/ 36 w 129"/>
                <a:gd name="T21" fmla="*/ 7 h 130"/>
                <a:gd name="T22" fmla="*/ 33 w 129"/>
                <a:gd name="T23" fmla="*/ 28 h 130"/>
                <a:gd name="T24" fmla="*/ 13 w 129"/>
                <a:gd name="T25" fmla="*/ 26 h 130"/>
                <a:gd name="T26" fmla="*/ 21 w 129"/>
                <a:gd name="T27" fmla="*/ 47 h 130"/>
                <a:gd name="T28" fmla="*/ 0 w 129"/>
                <a:gd name="T29" fmla="*/ 56 h 130"/>
                <a:gd name="T30" fmla="*/ 10 w 129"/>
                <a:gd name="T31" fmla="*/ 67 h 130"/>
                <a:gd name="T32" fmla="*/ 1 w 129"/>
                <a:gd name="T33" fmla="*/ 78 h 130"/>
                <a:gd name="T34" fmla="*/ 26 w 129"/>
                <a:gd name="T35" fmla="*/ 86 h 130"/>
                <a:gd name="T36" fmla="*/ 18 w 129"/>
                <a:gd name="T37" fmla="*/ 111 h 130"/>
                <a:gd name="T38" fmla="*/ 36 w 129"/>
                <a:gd name="T39" fmla="*/ 108 h 130"/>
                <a:gd name="T40" fmla="*/ 41 w 129"/>
                <a:gd name="T41" fmla="*/ 126 h 130"/>
                <a:gd name="T42" fmla="*/ 57 w 129"/>
                <a:gd name="T43" fmla="*/ 115 h 130"/>
                <a:gd name="T44" fmla="*/ 69 w 129"/>
                <a:gd name="T45" fmla="*/ 130 h 130"/>
                <a:gd name="T46" fmla="*/ 78 w 129"/>
                <a:gd name="T47" fmla="*/ 116 h 130"/>
                <a:gd name="T48" fmla="*/ 93 w 129"/>
                <a:gd name="T49" fmla="*/ 124 h 130"/>
                <a:gd name="T50" fmla="*/ 96 w 129"/>
                <a:gd name="T51" fmla="*/ 103 h 130"/>
                <a:gd name="T52" fmla="*/ 116 w 129"/>
                <a:gd name="T53" fmla="*/ 104 h 130"/>
                <a:gd name="T54" fmla="*/ 108 w 129"/>
                <a:gd name="T55" fmla="*/ 84 h 130"/>
                <a:gd name="T56" fmla="*/ 129 w 129"/>
                <a:gd name="T57" fmla="*/ 7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9" h="130">
                  <a:moveTo>
                    <a:pt x="129" y="75"/>
                  </a:moveTo>
                  <a:cubicBezTo>
                    <a:pt x="129" y="71"/>
                    <a:pt x="126" y="68"/>
                    <a:pt x="119" y="64"/>
                  </a:cubicBezTo>
                  <a:cubicBezTo>
                    <a:pt x="126" y="60"/>
                    <a:pt x="129" y="56"/>
                    <a:pt x="128" y="53"/>
                  </a:cubicBezTo>
                  <a:cubicBezTo>
                    <a:pt x="127" y="48"/>
                    <a:pt x="118" y="45"/>
                    <a:pt x="103" y="45"/>
                  </a:cubicBezTo>
                  <a:cubicBezTo>
                    <a:pt x="111" y="33"/>
                    <a:pt x="114" y="23"/>
                    <a:pt x="111" y="20"/>
                  </a:cubicBezTo>
                  <a:cubicBezTo>
                    <a:pt x="108" y="17"/>
                    <a:pt x="101" y="18"/>
                    <a:pt x="93" y="23"/>
                  </a:cubicBezTo>
                  <a:cubicBezTo>
                    <a:pt x="93" y="13"/>
                    <a:pt x="92" y="6"/>
                    <a:pt x="88" y="5"/>
                  </a:cubicBezTo>
                  <a:cubicBezTo>
                    <a:pt x="84" y="3"/>
                    <a:pt x="79" y="8"/>
                    <a:pt x="72" y="16"/>
                  </a:cubicBezTo>
                  <a:cubicBezTo>
                    <a:pt x="69" y="6"/>
                    <a:pt x="65" y="0"/>
                    <a:pt x="61" y="1"/>
                  </a:cubicBezTo>
                  <a:cubicBezTo>
                    <a:pt x="57" y="1"/>
                    <a:pt x="53" y="6"/>
                    <a:pt x="51" y="15"/>
                  </a:cubicBezTo>
                  <a:cubicBezTo>
                    <a:pt x="45" y="8"/>
                    <a:pt x="39" y="5"/>
                    <a:pt x="36" y="7"/>
                  </a:cubicBezTo>
                  <a:cubicBezTo>
                    <a:pt x="32" y="9"/>
                    <a:pt x="31" y="17"/>
                    <a:pt x="33" y="28"/>
                  </a:cubicBezTo>
                  <a:cubicBezTo>
                    <a:pt x="23" y="24"/>
                    <a:pt x="16" y="23"/>
                    <a:pt x="13" y="26"/>
                  </a:cubicBezTo>
                  <a:cubicBezTo>
                    <a:pt x="10" y="30"/>
                    <a:pt x="13" y="38"/>
                    <a:pt x="21" y="47"/>
                  </a:cubicBezTo>
                  <a:cubicBezTo>
                    <a:pt x="9" y="48"/>
                    <a:pt x="1" y="51"/>
                    <a:pt x="0" y="56"/>
                  </a:cubicBezTo>
                  <a:cubicBezTo>
                    <a:pt x="0" y="59"/>
                    <a:pt x="3" y="63"/>
                    <a:pt x="10" y="67"/>
                  </a:cubicBezTo>
                  <a:cubicBezTo>
                    <a:pt x="4" y="70"/>
                    <a:pt x="0" y="74"/>
                    <a:pt x="1" y="78"/>
                  </a:cubicBezTo>
                  <a:cubicBezTo>
                    <a:pt x="2" y="83"/>
                    <a:pt x="11" y="85"/>
                    <a:pt x="26" y="86"/>
                  </a:cubicBezTo>
                  <a:cubicBezTo>
                    <a:pt x="18" y="98"/>
                    <a:pt x="15" y="107"/>
                    <a:pt x="18" y="111"/>
                  </a:cubicBezTo>
                  <a:cubicBezTo>
                    <a:pt x="21" y="114"/>
                    <a:pt x="28" y="112"/>
                    <a:pt x="36" y="108"/>
                  </a:cubicBezTo>
                  <a:cubicBezTo>
                    <a:pt x="36" y="118"/>
                    <a:pt x="37" y="124"/>
                    <a:pt x="41" y="126"/>
                  </a:cubicBezTo>
                  <a:cubicBezTo>
                    <a:pt x="45" y="127"/>
                    <a:pt x="51" y="123"/>
                    <a:pt x="57" y="115"/>
                  </a:cubicBezTo>
                  <a:cubicBezTo>
                    <a:pt x="60" y="125"/>
                    <a:pt x="64" y="130"/>
                    <a:pt x="69" y="130"/>
                  </a:cubicBezTo>
                  <a:cubicBezTo>
                    <a:pt x="72" y="130"/>
                    <a:pt x="76" y="124"/>
                    <a:pt x="78" y="116"/>
                  </a:cubicBezTo>
                  <a:cubicBezTo>
                    <a:pt x="84" y="122"/>
                    <a:pt x="90" y="125"/>
                    <a:pt x="93" y="124"/>
                  </a:cubicBezTo>
                  <a:cubicBezTo>
                    <a:pt x="97" y="122"/>
                    <a:pt x="98" y="114"/>
                    <a:pt x="96" y="103"/>
                  </a:cubicBezTo>
                  <a:cubicBezTo>
                    <a:pt x="106" y="107"/>
                    <a:pt x="114" y="108"/>
                    <a:pt x="116" y="104"/>
                  </a:cubicBezTo>
                  <a:cubicBezTo>
                    <a:pt x="119" y="101"/>
                    <a:pt x="116" y="93"/>
                    <a:pt x="108" y="84"/>
                  </a:cubicBezTo>
                  <a:cubicBezTo>
                    <a:pt x="120" y="82"/>
                    <a:pt x="128" y="79"/>
                    <a:pt x="129" y="7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>
                <a:latin typeface="+mn-ea"/>
                <a:ea typeface="+mn-ea"/>
              </a:endParaRPr>
            </a:p>
          </p:txBody>
        </p:sp>
        <p:sp>
          <p:nvSpPr>
            <p:cNvPr id="31" name="자유형 30"/>
            <p:cNvSpPr>
              <a:spLocks/>
            </p:cNvSpPr>
            <p:nvPr userDrawn="1"/>
          </p:nvSpPr>
          <p:spPr bwMode="auto">
            <a:xfrm flipH="1">
              <a:off x="771526" y="3168650"/>
              <a:ext cx="131763" cy="131762"/>
            </a:xfrm>
            <a:custGeom>
              <a:avLst/>
              <a:gdLst>
                <a:gd name="T0" fmla="*/ 52 w 53"/>
                <a:gd name="T1" fmla="*/ 31 h 54"/>
                <a:gd name="T2" fmla="*/ 49 w 53"/>
                <a:gd name="T3" fmla="*/ 27 h 54"/>
                <a:gd name="T4" fmla="*/ 52 w 53"/>
                <a:gd name="T5" fmla="*/ 22 h 54"/>
                <a:gd name="T6" fmla="*/ 42 w 53"/>
                <a:gd name="T7" fmla="*/ 19 h 54"/>
                <a:gd name="T8" fmla="*/ 45 w 53"/>
                <a:gd name="T9" fmla="*/ 8 h 54"/>
                <a:gd name="T10" fmla="*/ 38 w 53"/>
                <a:gd name="T11" fmla="*/ 10 h 54"/>
                <a:gd name="T12" fmla="*/ 36 w 53"/>
                <a:gd name="T13" fmla="*/ 2 h 54"/>
                <a:gd name="T14" fmla="*/ 29 w 53"/>
                <a:gd name="T15" fmla="*/ 7 h 54"/>
                <a:gd name="T16" fmla="*/ 24 w 53"/>
                <a:gd name="T17" fmla="*/ 1 h 54"/>
                <a:gd name="T18" fmla="*/ 21 w 53"/>
                <a:gd name="T19" fmla="*/ 6 h 54"/>
                <a:gd name="T20" fmla="*/ 14 w 53"/>
                <a:gd name="T21" fmla="*/ 3 h 54"/>
                <a:gd name="T22" fmla="*/ 13 w 53"/>
                <a:gd name="T23" fmla="*/ 12 h 54"/>
                <a:gd name="T24" fmla="*/ 5 w 53"/>
                <a:gd name="T25" fmla="*/ 11 h 54"/>
                <a:gd name="T26" fmla="*/ 8 w 53"/>
                <a:gd name="T27" fmla="*/ 20 h 54"/>
                <a:gd name="T28" fmla="*/ 0 w 53"/>
                <a:gd name="T29" fmla="*/ 23 h 54"/>
                <a:gd name="T30" fmla="*/ 4 w 53"/>
                <a:gd name="T31" fmla="*/ 28 h 54"/>
                <a:gd name="T32" fmla="*/ 0 w 53"/>
                <a:gd name="T33" fmla="*/ 32 h 54"/>
                <a:gd name="T34" fmla="*/ 10 w 53"/>
                <a:gd name="T35" fmla="*/ 36 h 54"/>
                <a:gd name="T36" fmla="*/ 7 w 53"/>
                <a:gd name="T37" fmla="*/ 46 h 54"/>
                <a:gd name="T38" fmla="*/ 15 w 53"/>
                <a:gd name="T39" fmla="*/ 45 h 54"/>
                <a:gd name="T40" fmla="*/ 16 w 53"/>
                <a:gd name="T41" fmla="*/ 52 h 54"/>
                <a:gd name="T42" fmla="*/ 23 w 53"/>
                <a:gd name="T43" fmla="*/ 48 h 54"/>
                <a:gd name="T44" fmla="*/ 28 w 53"/>
                <a:gd name="T45" fmla="*/ 54 h 54"/>
                <a:gd name="T46" fmla="*/ 32 w 53"/>
                <a:gd name="T47" fmla="*/ 48 h 54"/>
                <a:gd name="T48" fmla="*/ 38 w 53"/>
                <a:gd name="T49" fmla="*/ 51 h 54"/>
                <a:gd name="T50" fmla="*/ 39 w 53"/>
                <a:gd name="T51" fmla="*/ 43 h 54"/>
                <a:gd name="T52" fmla="*/ 47 w 53"/>
                <a:gd name="T53" fmla="*/ 43 h 54"/>
                <a:gd name="T54" fmla="*/ 44 w 53"/>
                <a:gd name="T55" fmla="*/ 35 h 54"/>
                <a:gd name="T56" fmla="*/ 52 w 53"/>
                <a:gd name="T57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3" h="54">
                  <a:moveTo>
                    <a:pt x="52" y="31"/>
                  </a:moveTo>
                  <a:cubicBezTo>
                    <a:pt x="53" y="30"/>
                    <a:pt x="51" y="28"/>
                    <a:pt x="49" y="27"/>
                  </a:cubicBezTo>
                  <a:cubicBezTo>
                    <a:pt x="51" y="25"/>
                    <a:pt x="52" y="23"/>
                    <a:pt x="52" y="22"/>
                  </a:cubicBezTo>
                  <a:cubicBezTo>
                    <a:pt x="52" y="20"/>
                    <a:pt x="48" y="19"/>
                    <a:pt x="42" y="19"/>
                  </a:cubicBezTo>
                  <a:cubicBezTo>
                    <a:pt x="45" y="14"/>
                    <a:pt x="47" y="10"/>
                    <a:pt x="45" y="8"/>
                  </a:cubicBezTo>
                  <a:cubicBezTo>
                    <a:pt x="44" y="7"/>
                    <a:pt x="41" y="8"/>
                    <a:pt x="38" y="10"/>
                  </a:cubicBezTo>
                  <a:cubicBezTo>
                    <a:pt x="38" y="6"/>
                    <a:pt x="37" y="3"/>
                    <a:pt x="36" y="2"/>
                  </a:cubicBezTo>
                  <a:cubicBezTo>
                    <a:pt x="34" y="2"/>
                    <a:pt x="32" y="3"/>
                    <a:pt x="29" y="7"/>
                  </a:cubicBezTo>
                  <a:cubicBezTo>
                    <a:pt x="28" y="3"/>
                    <a:pt x="26" y="0"/>
                    <a:pt x="24" y="1"/>
                  </a:cubicBezTo>
                  <a:cubicBezTo>
                    <a:pt x="23" y="1"/>
                    <a:pt x="22" y="3"/>
                    <a:pt x="21" y="6"/>
                  </a:cubicBezTo>
                  <a:cubicBezTo>
                    <a:pt x="18" y="4"/>
                    <a:pt x="16" y="3"/>
                    <a:pt x="14" y="3"/>
                  </a:cubicBezTo>
                  <a:cubicBezTo>
                    <a:pt x="13" y="4"/>
                    <a:pt x="13" y="7"/>
                    <a:pt x="13" y="12"/>
                  </a:cubicBezTo>
                  <a:cubicBezTo>
                    <a:pt x="9" y="10"/>
                    <a:pt x="6" y="10"/>
                    <a:pt x="5" y="11"/>
                  </a:cubicBezTo>
                  <a:cubicBezTo>
                    <a:pt x="4" y="13"/>
                    <a:pt x="5" y="16"/>
                    <a:pt x="8" y="20"/>
                  </a:cubicBezTo>
                  <a:cubicBezTo>
                    <a:pt x="3" y="20"/>
                    <a:pt x="0" y="21"/>
                    <a:pt x="0" y="23"/>
                  </a:cubicBezTo>
                  <a:cubicBezTo>
                    <a:pt x="0" y="25"/>
                    <a:pt x="1" y="26"/>
                    <a:pt x="4" y="28"/>
                  </a:cubicBezTo>
                  <a:cubicBezTo>
                    <a:pt x="1" y="29"/>
                    <a:pt x="0" y="31"/>
                    <a:pt x="0" y="32"/>
                  </a:cubicBezTo>
                  <a:cubicBezTo>
                    <a:pt x="0" y="34"/>
                    <a:pt x="4" y="35"/>
                    <a:pt x="10" y="36"/>
                  </a:cubicBezTo>
                  <a:cubicBezTo>
                    <a:pt x="7" y="40"/>
                    <a:pt x="6" y="44"/>
                    <a:pt x="7" y="46"/>
                  </a:cubicBezTo>
                  <a:cubicBezTo>
                    <a:pt x="8" y="47"/>
                    <a:pt x="11" y="46"/>
                    <a:pt x="15" y="45"/>
                  </a:cubicBezTo>
                  <a:cubicBezTo>
                    <a:pt x="14" y="49"/>
                    <a:pt x="15" y="51"/>
                    <a:pt x="16" y="52"/>
                  </a:cubicBezTo>
                  <a:cubicBezTo>
                    <a:pt x="18" y="53"/>
                    <a:pt x="20" y="51"/>
                    <a:pt x="23" y="48"/>
                  </a:cubicBezTo>
                  <a:cubicBezTo>
                    <a:pt x="24" y="51"/>
                    <a:pt x="26" y="54"/>
                    <a:pt x="28" y="54"/>
                  </a:cubicBezTo>
                  <a:cubicBezTo>
                    <a:pt x="29" y="54"/>
                    <a:pt x="31" y="51"/>
                    <a:pt x="32" y="48"/>
                  </a:cubicBezTo>
                  <a:cubicBezTo>
                    <a:pt x="34" y="50"/>
                    <a:pt x="36" y="52"/>
                    <a:pt x="38" y="51"/>
                  </a:cubicBezTo>
                  <a:cubicBezTo>
                    <a:pt x="39" y="50"/>
                    <a:pt x="40" y="47"/>
                    <a:pt x="39" y="43"/>
                  </a:cubicBezTo>
                  <a:cubicBezTo>
                    <a:pt x="43" y="44"/>
                    <a:pt x="46" y="45"/>
                    <a:pt x="47" y="43"/>
                  </a:cubicBezTo>
                  <a:cubicBezTo>
                    <a:pt x="48" y="42"/>
                    <a:pt x="47" y="39"/>
                    <a:pt x="44" y="35"/>
                  </a:cubicBezTo>
                  <a:cubicBezTo>
                    <a:pt x="49" y="34"/>
                    <a:pt x="52" y="33"/>
                    <a:pt x="52" y="3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>
                <a:latin typeface="+mn-ea"/>
                <a:ea typeface="+mn-ea"/>
              </a:endParaRPr>
            </a:p>
          </p:txBody>
        </p:sp>
        <p:sp>
          <p:nvSpPr>
            <p:cNvPr id="32" name="자유형 31"/>
            <p:cNvSpPr>
              <a:spLocks/>
            </p:cNvSpPr>
            <p:nvPr userDrawn="1"/>
          </p:nvSpPr>
          <p:spPr bwMode="auto">
            <a:xfrm flipH="1">
              <a:off x="118857" y="1370013"/>
              <a:ext cx="260350" cy="258762"/>
            </a:xfrm>
            <a:custGeom>
              <a:avLst/>
              <a:gdLst>
                <a:gd name="T0" fmla="*/ 50 w 106"/>
                <a:gd name="T1" fmla="*/ 0 h 106"/>
                <a:gd name="T2" fmla="*/ 50 w 106"/>
                <a:gd name="T3" fmla="*/ 0 h 106"/>
                <a:gd name="T4" fmla="*/ 42 w 106"/>
                <a:gd name="T5" fmla="*/ 12 h 106"/>
                <a:gd name="T6" fmla="*/ 32 w 106"/>
                <a:gd name="T7" fmla="*/ 5 h 106"/>
                <a:gd name="T8" fmla="*/ 30 w 106"/>
                <a:gd name="T9" fmla="*/ 5 h 106"/>
                <a:gd name="T10" fmla="*/ 28 w 106"/>
                <a:gd name="T11" fmla="*/ 22 h 106"/>
                <a:gd name="T12" fmla="*/ 16 w 106"/>
                <a:gd name="T13" fmla="*/ 19 h 106"/>
                <a:gd name="T14" fmla="*/ 11 w 106"/>
                <a:gd name="T15" fmla="*/ 21 h 106"/>
                <a:gd name="T16" fmla="*/ 17 w 106"/>
                <a:gd name="T17" fmla="*/ 38 h 106"/>
                <a:gd name="T18" fmla="*/ 1 w 106"/>
                <a:gd name="T19" fmla="*/ 45 h 106"/>
                <a:gd name="T20" fmla="*/ 8 w 106"/>
                <a:gd name="T21" fmla="*/ 54 h 106"/>
                <a:gd name="T22" fmla="*/ 1 w 106"/>
                <a:gd name="T23" fmla="*/ 63 h 106"/>
                <a:gd name="T24" fmla="*/ 21 w 106"/>
                <a:gd name="T25" fmla="*/ 70 h 106"/>
                <a:gd name="T26" fmla="*/ 15 w 106"/>
                <a:gd name="T27" fmla="*/ 91 h 106"/>
                <a:gd name="T28" fmla="*/ 19 w 106"/>
                <a:gd name="T29" fmla="*/ 92 h 106"/>
                <a:gd name="T30" fmla="*/ 30 w 106"/>
                <a:gd name="T31" fmla="*/ 88 h 106"/>
                <a:gd name="T32" fmla="*/ 34 w 106"/>
                <a:gd name="T33" fmla="*/ 103 h 106"/>
                <a:gd name="T34" fmla="*/ 35 w 106"/>
                <a:gd name="T35" fmla="*/ 103 h 106"/>
                <a:gd name="T36" fmla="*/ 47 w 106"/>
                <a:gd name="T37" fmla="*/ 94 h 106"/>
                <a:gd name="T38" fmla="*/ 56 w 106"/>
                <a:gd name="T39" fmla="*/ 106 h 106"/>
                <a:gd name="T40" fmla="*/ 57 w 106"/>
                <a:gd name="T41" fmla="*/ 106 h 106"/>
                <a:gd name="T42" fmla="*/ 64 w 106"/>
                <a:gd name="T43" fmla="*/ 95 h 106"/>
                <a:gd name="T44" fmla="*/ 75 w 106"/>
                <a:gd name="T45" fmla="*/ 101 h 106"/>
                <a:gd name="T46" fmla="*/ 77 w 106"/>
                <a:gd name="T47" fmla="*/ 101 h 106"/>
                <a:gd name="T48" fmla="*/ 79 w 106"/>
                <a:gd name="T49" fmla="*/ 84 h 106"/>
                <a:gd name="T50" fmla="*/ 91 w 106"/>
                <a:gd name="T51" fmla="*/ 87 h 106"/>
                <a:gd name="T52" fmla="*/ 96 w 106"/>
                <a:gd name="T53" fmla="*/ 85 h 106"/>
                <a:gd name="T54" fmla="*/ 89 w 106"/>
                <a:gd name="T55" fmla="*/ 68 h 106"/>
                <a:gd name="T56" fmla="*/ 106 w 106"/>
                <a:gd name="T57" fmla="*/ 61 h 106"/>
                <a:gd name="T58" fmla="*/ 98 w 106"/>
                <a:gd name="T59" fmla="*/ 52 h 106"/>
                <a:gd name="T60" fmla="*/ 106 w 106"/>
                <a:gd name="T61" fmla="*/ 43 h 106"/>
                <a:gd name="T62" fmla="*/ 85 w 106"/>
                <a:gd name="T63" fmla="*/ 36 h 106"/>
                <a:gd name="T64" fmla="*/ 91 w 106"/>
                <a:gd name="T65" fmla="*/ 16 h 106"/>
                <a:gd name="T66" fmla="*/ 88 w 106"/>
                <a:gd name="T67" fmla="*/ 15 h 106"/>
                <a:gd name="T68" fmla="*/ 76 w 106"/>
                <a:gd name="T69" fmla="*/ 18 h 106"/>
                <a:gd name="T70" fmla="*/ 73 w 106"/>
                <a:gd name="T71" fmla="*/ 4 h 106"/>
                <a:gd name="T72" fmla="*/ 71 w 106"/>
                <a:gd name="T73" fmla="*/ 3 h 106"/>
                <a:gd name="T74" fmla="*/ 60 w 106"/>
                <a:gd name="T75" fmla="*/ 12 h 106"/>
                <a:gd name="T76" fmla="*/ 50 w 106"/>
                <a:gd name="T7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6" h="106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47" y="0"/>
                    <a:pt x="44" y="5"/>
                    <a:pt x="42" y="12"/>
                  </a:cubicBezTo>
                  <a:cubicBezTo>
                    <a:pt x="38" y="7"/>
                    <a:pt x="34" y="5"/>
                    <a:pt x="32" y="5"/>
                  </a:cubicBezTo>
                  <a:cubicBezTo>
                    <a:pt x="31" y="5"/>
                    <a:pt x="30" y="5"/>
                    <a:pt x="30" y="5"/>
                  </a:cubicBezTo>
                  <a:cubicBezTo>
                    <a:pt x="27" y="7"/>
                    <a:pt x="26" y="13"/>
                    <a:pt x="28" y="22"/>
                  </a:cubicBezTo>
                  <a:cubicBezTo>
                    <a:pt x="23" y="20"/>
                    <a:pt x="19" y="19"/>
                    <a:pt x="16" y="19"/>
                  </a:cubicBezTo>
                  <a:cubicBezTo>
                    <a:pt x="13" y="19"/>
                    <a:pt x="12" y="20"/>
                    <a:pt x="11" y="21"/>
                  </a:cubicBezTo>
                  <a:cubicBezTo>
                    <a:pt x="8" y="24"/>
                    <a:pt x="11" y="30"/>
                    <a:pt x="17" y="38"/>
                  </a:cubicBezTo>
                  <a:cubicBezTo>
                    <a:pt x="7" y="39"/>
                    <a:pt x="1" y="42"/>
                    <a:pt x="1" y="45"/>
                  </a:cubicBezTo>
                  <a:cubicBezTo>
                    <a:pt x="0" y="48"/>
                    <a:pt x="3" y="51"/>
                    <a:pt x="8" y="54"/>
                  </a:cubicBezTo>
                  <a:cubicBezTo>
                    <a:pt x="3" y="57"/>
                    <a:pt x="0" y="61"/>
                    <a:pt x="1" y="63"/>
                  </a:cubicBezTo>
                  <a:cubicBezTo>
                    <a:pt x="2" y="67"/>
                    <a:pt x="10" y="70"/>
                    <a:pt x="21" y="70"/>
                  </a:cubicBezTo>
                  <a:cubicBezTo>
                    <a:pt x="15" y="80"/>
                    <a:pt x="12" y="88"/>
                    <a:pt x="15" y="91"/>
                  </a:cubicBezTo>
                  <a:cubicBezTo>
                    <a:pt x="16" y="91"/>
                    <a:pt x="17" y="92"/>
                    <a:pt x="19" y="92"/>
                  </a:cubicBezTo>
                  <a:cubicBezTo>
                    <a:pt x="22" y="92"/>
                    <a:pt x="26" y="91"/>
                    <a:pt x="30" y="88"/>
                  </a:cubicBezTo>
                  <a:cubicBezTo>
                    <a:pt x="30" y="96"/>
                    <a:pt x="31" y="102"/>
                    <a:pt x="34" y="103"/>
                  </a:cubicBezTo>
                  <a:cubicBezTo>
                    <a:pt x="34" y="103"/>
                    <a:pt x="35" y="103"/>
                    <a:pt x="35" y="103"/>
                  </a:cubicBezTo>
                  <a:cubicBezTo>
                    <a:pt x="38" y="103"/>
                    <a:pt x="42" y="100"/>
                    <a:pt x="47" y="94"/>
                  </a:cubicBezTo>
                  <a:cubicBezTo>
                    <a:pt x="50" y="102"/>
                    <a:pt x="53" y="106"/>
                    <a:pt x="56" y="106"/>
                  </a:cubicBezTo>
                  <a:cubicBezTo>
                    <a:pt x="56" y="106"/>
                    <a:pt x="57" y="106"/>
                    <a:pt x="57" y="106"/>
                  </a:cubicBezTo>
                  <a:cubicBezTo>
                    <a:pt x="60" y="106"/>
                    <a:pt x="62" y="102"/>
                    <a:pt x="64" y="95"/>
                  </a:cubicBezTo>
                  <a:cubicBezTo>
                    <a:pt x="69" y="99"/>
                    <a:pt x="72" y="101"/>
                    <a:pt x="75" y="101"/>
                  </a:cubicBezTo>
                  <a:cubicBezTo>
                    <a:pt x="76" y="101"/>
                    <a:pt x="76" y="101"/>
                    <a:pt x="77" y="101"/>
                  </a:cubicBezTo>
                  <a:cubicBezTo>
                    <a:pt x="80" y="99"/>
                    <a:pt x="81" y="93"/>
                    <a:pt x="79" y="84"/>
                  </a:cubicBezTo>
                  <a:cubicBezTo>
                    <a:pt x="84" y="86"/>
                    <a:pt x="88" y="87"/>
                    <a:pt x="91" y="87"/>
                  </a:cubicBezTo>
                  <a:cubicBezTo>
                    <a:pt x="93" y="87"/>
                    <a:pt x="95" y="87"/>
                    <a:pt x="96" y="85"/>
                  </a:cubicBezTo>
                  <a:cubicBezTo>
                    <a:pt x="98" y="82"/>
                    <a:pt x="95" y="76"/>
                    <a:pt x="89" y="68"/>
                  </a:cubicBezTo>
                  <a:cubicBezTo>
                    <a:pt x="99" y="67"/>
                    <a:pt x="105" y="65"/>
                    <a:pt x="106" y="61"/>
                  </a:cubicBezTo>
                  <a:cubicBezTo>
                    <a:pt x="106" y="58"/>
                    <a:pt x="104" y="55"/>
                    <a:pt x="98" y="52"/>
                  </a:cubicBezTo>
                  <a:cubicBezTo>
                    <a:pt x="103" y="49"/>
                    <a:pt x="106" y="46"/>
                    <a:pt x="106" y="43"/>
                  </a:cubicBezTo>
                  <a:cubicBezTo>
                    <a:pt x="105" y="39"/>
                    <a:pt x="97" y="37"/>
                    <a:pt x="85" y="36"/>
                  </a:cubicBezTo>
                  <a:cubicBezTo>
                    <a:pt x="92" y="27"/>
                    <a:pt x="94" y="19"/>
                    <a:pt x="91" y="16"/>
                  </a:cubicBezTo>
                  <a:cubicBezTo>
                    <a:pt x="90" y="15"/>
                    <a:pt x="89" y="15"/>
                    <a:pt x="88" y="15"/>
                  </a:cubicBezTo>
                  <a:cubicBezTo>
                    <a:pt x="85" y="15"/>
                    <a:pt x="81" y="16"/>
                    <a:pt x="76" y="18"/>
                  </a:cubicBezTo>
                  <a:cubicBezTo>
                    <a:pt x="77" y="10"/>
                    <a:pt x="76" y="5"/>
                    <a:pt x="73" y="4"/>
                  </a:cubicBezTo>
                  <a:cubicBezTo>
                    <a:pt x="72" y="3"/>
                    <a:pt x="72" y="3"/>
                    <a:pt x="71" y="3"/>
                  </a:cubicBezTo>
                  <a:cubicBezTo>
                    <a:pt x="68" y="3"/>
                    <a:pt x="64" y="7"/>
                    <a:pt x="60" y="12"/>
                  </a:cubicBezTo>
                  <a:cubicBezTo>
                    <a:pt x="57" y="5"/>
                    <a:pt x="54" y="0"/>
                    <a:pt x="5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>
                <a:latin typeface="+mn-ea"/>
                <a:ea typeface="+mn-ea"/>
              </a:endParaRPr>
            </a:p>
          </p:txBody>
        </p:sp>
        <p:sp>
          <p:nvSpPr>
            <p:cNvPr id="33" name="자유형 32"/>
            <p:cNvSpPr>
              <a:spLocks/>
            </p:cNvSpPr>
            <p:nvPr userDrawn="1"/>
          </p:nvSpPr>
          <p:spPr bwMode="auto">
            <a:xfrm flipH="1">
              <a:off x="309563" y="4675188"/>
              <a:ext cx="246063" cy="347662"/>
            </a:xfrm>
            <a:custGeom>
              <a:avLst/>
              <a:gdLst>
                <a:gd name="T0" fmla="*/ 78 w 100"/>
                <a:gd name="T1" fmla="*/ 15 h 142"/>
                <a:gd name="T2" fmla="*/ 30 w 100"/>
                <a:gd name="T3" fmla="*/ 130 h 142"/>
                <a:gd name="T4" fmla="*/ 78 w 100"/>
                <a:gd name="T5" fmla="*/ 1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0" h="142">
                  <a:moveTo>
                    <a:pt x="78" y="15"/>
                  </a:moveTo>
                  <a:cubicBezTo>
                    <a:pt x="100" y="37"/>
                    <a:pt x="60" y="118"/>
                    <a:pt x="30" y="130"/>
                  </a:cubicBezTo>
                  <a:cubicBezTo>
                    <a:pt x="0" y="142"/>
                    <a:pt x="63" y="0"/>
                    <a:pt x="78" y="1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>
                <a:latin typeface="+mn-ea"/>
                <a:ea typeface="+mn-ea"/>
              </a:endParaRPr>
            </a:p>
          </p:txBody>
        </p:sp>
        <p:sp>
          <p:nvSpPr>
            <p:cNvPr id="34" name="자유형 33"/>
            <p:cNvSpPr>
              <a:spLocks/>
            </p:cNvSpPr>
            <p:nvPr userDrawn="1"/>
          </p:nvSpPr>
          <p:spPr bwMode="auto">
            <a:xfrm flipH="1">
              <a:off x="608013" y="6858000"/>
              <a:ext cx="952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>
                <a:latin typeface="+mn-ea"/>
                <a:ea typeface="+mn-ea"/>
              </a:endParaRPr>
            </a:p>
          </p:txBody>
        </p:sp>
        <p:sp>
          <p:nvSpPr>
            <p:cNvPr id="35" name="진행선 27"/>
            <p:cNvSpPr>
              <a:spLocks noChangeShapeType="1"/>
            </p:cNvSpPr>
            <p:nvPr userDrawn="1"/>
          </p:nvSpPr>
          <p:spPr bwMode="auto">
            <a:xfrm>
              <a:off x="608013" y="6858000"/>
              <a:ext cx="95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>
                <a:latin typeface="+mn-ea"/>
                <a:ea typeface="+mn-ea"/>
              </a:endParaRPr>
            </a:p>
          </p:txBody>
        </p:sp>
        <p:sp>
          <p:nvSpPr>
            <p:cNvPr id="36" name="자유형 35"/>
            <p:cNvSpPr>
              <a:spLocks/>
            </p:cNvSpPr>
            <p:nvPr userDrawn="1"/>
          </p:nvSpPr>
          <p:spPr bwMode="auto">
            <a:xfrm flipH="1">
              <a:off x="600075" y="5172075"/>
              <a:ext cx="339725" cy="1685925"/>
            </a:xfrm>
            <a:custGeom>
              <a:avLst/>
              <a:gdLst>
                <a:gd name="T0" fmla="*/ 131 w 138"/>
                <a:gd name="T1" fmla="*/ 689 h 689"/>
                <a:gd name="T2" fmla="*/ 0 w 138"/>
                <a:gd name="T3" fmla="*/ 4 h 689"/>
                <a:gd name="T4" fmla="*/ 1 w 138"/>
                <a:gd name="T5" fmla="*/ 0 h 689"/>
                <a:gd name="T6" fmla="*/ 132 w 138"/>
                <a:gd name="T7" fmla="*/ 403 h 689"/>
                <a:gd name="T8" fmla="*/ 135 w 138"/>
                <a:gd name="T9" fmla="*/ 689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689">
                  <a:moveTo>
                    <a:pt x="131" y="689"/>
                  </a:moveTo>
                  <a:cubicBezTo>
                    <a:pt x="136" y="509"/>
                    <a:pt x="136" y="50"/>
                    <a:pt x="0" y="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73" y="25"/>
                    <a:pt x="117" y="161"/>
                    <a:pt x="132" y="403"/>
                  </a:cubicBezTo>
                  <a:cubicBezTo>
                    <a:pt x="138" y="513"/>
                    <a:pt x="137" y="621"/>
                    <a:pt x="135" y="68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>
                <a:latin typeface="+mn-ea"/>
                <a:ea typeface="+mn-ea"/>
              </a:endParaRPr>
            </a:p>
          </p:txBody>
        </p:sp>
        <p:grpSp>
          <p:nvGrpSpPr>
            <p:cNvPr id="37" name="그룹 36"/>
            <p:cNvGrpSpPr/>
            <p:nvPr userDrawn="1"/>
          </p:nvGrpSpPr>
          <p:grpSpPr>
            <a:xfrm rot="21049918">
              <a:off x="516851" y="3319634"/>
              <a:ext cx="682233" cy="504823"/>
              <a:chOff x="452438" y="3540125"/>
              <a:chExt cx="750888" cy="555625"/>
            </a:xfrm>
          </p:grpSpPr>
          <p:sp>
            <p:nvSpPr>
              <p:cNvPr id="60" name="자유형 59"/>
              <p:cNvSpPr>
                <a:spLocks/>
              </p:cNvSpPr>
              <p:nvPr userDrawn="1"/>
            </p:nvSpPr>
            <p:spPr bwMode="auto">
              <a:xfrm flipH="1">
                <a:off x="546100" y="3540125"/>
                <a:ext cx="657226" cy="555625"/>
              </a:xfrm>
              <a:custGeom>
                <a:avLst/>
                <a:gdLst>
                  <a:gd name="T0" fmla="*/ 265 w 267"/>
                  <a:gd name="T1" fmla="*/ 93 h 227"/>
                  <a:gd name="T2" fmla="*/ 192 w 267"/>
                  <a:gd name="T3" fmla="*/ 3 h 227"/>
                  <a:gd name="T4" fmla="*/ 130 w 267"/>
                  <a:gd name="T5" fmla="*/ 64 h 227"/>
                  <a:gd name="T6" fmla="*/ 52 w 267"/>
                  <a:gd name="T7" fmla="*/ 86 h 227"/>
                  <a:gd name="T8" fmla="*/ 208 w 267"/>
                  <a:gd name="T9" fmla="*/ 200 h 227"/>
                  <a:gd name="T10" fmla="*/ 265 w 267"/>
                  <a:gd name="T11" fmla="*/ 93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7" h="227">
                    <a:moveTo>
                      <a:pt x="265" y="93"/>
                    </a:moveTo>
                    <a:cubicBezTo>
                      <a:pt x="263" y="39"/>
                      <a:pt x="218" y="0"/>
                      <a:pt x="192" y="3"/>
                    </a:cubicBezTo>
                    <a:cubicBezTo>
                      <a:pt x="151" y="8"/>
                      <a:pt x="133" y="33"/>
                      <a:pt x="130" y="64"/>
                    </a:cubicBezTo>
                    <a:cubicBezTo>
                      <a:pt x="95" y="57"/>
                      <a:pt x="61" y="69"/>
                      <a:pt x="52" y="86"/>
                    </a:cubicBezTo>
                    <a:cubicBezTo>
                      <a:pt x="0" y="183"/>
                      <a:pt x="156" y="227"/>
                      <a:pt x="208" y="200"/>
                    </a:cubicBezTo>
                    <a:cubicBezTo>
                      <a:pt x="232" y="195"/>
                      <a:pt x="267" y="136"/>
                      <a:pt x="265" y="93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>
                  <a:latin typeface="+mn-ea"/>
                  <a:ea typeface="+mn-ea"/>
                </a:endParaRPr>
              </a:p>
            </p:txBody>
          </p:sp>
          <p:sp>
            <p:nvSpPr>
              <p:cNvPr id="61" name="자유형 60"/>
              <p:cNvSpPr>
                <a:spLocks/>
              </p:cNvSpPr>
              <p:nvPr userDrawn="1"/>
            </p:nvSpPr>
            <p:spPr bwMode="auto">
              <a:xfrm flipH="1">
                <a:off x="452438" y="3581400"/>
                <a:ext cx="735013" cy="509587"/>
              </a:xfrm>
              <a:custGeom>
                <a:avLst/>
                <a:gdLst>
                  <a:gd name="T0" fmla="*/ 291 w 299"/>
                  <a:gd name="T1" fmla="*/ 15 h 208"/>
                  <a:gd name="T2" fmla="*/ 201 w 299"/>
                  <a:gd name="T3" fmla="*/ 160 h 208"/>
                  <a:gd name="T4" fmla="*/ 176 w 299"/>
                  <a:gd name="T5" fmla="*/ 94 h 208"/>
                  <a:gd name="T6" fmla="*/ 108 w 299"/>
                  <a:gd name="T7" fmla="*/ 20 h 208"/>
                  <a:gd name="T8" fmla="*/ 176 w 299"/>
                  <a:gd name="T9" fmla="*/ 172 h 208"/>
                  <a:gd name="T10" fmla="*/ 107 w 299"/>
                  <a:gd name="T11" fmla="*/ 150 h 208"/>
                  <a:gd name="T12" fmla="*/ 6 w 299"/>
                  <a:gd name="T13" fmla="*/ 157 h 208"/>
                  <a:gd name="T14" fmla="*/ 199 w 299"/>
                  <a:gd name="T15" fmla="*/ 192 h 208"/>
                  <a:gd name="T16" fmla="*/ 203 w 299"/>
                  <a:gd name="T17" fmla="*/ 192 h 208"/>
                  <a:gd name="T18" fmla="*/ 205 w 299"/>
                  <a:gd name="T19" fmla="*/ 189 h 208"/>
                  <a:gd name="T20" fmla="*/ 267 w 299"/>
                  <a:gd name="T21" fmla="*/ 113 h 208"/>
                  <a:gd name="T22" fmla="*/ 291 w 299"/>
                  <a:gd name="T23" fmla="*/ 15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99" h="208">
                    <a:moveTo>
                      <a:pt x="291" y="15"/>
                    </a:moveTo>
                    <a:cubicBezTo>
                      <a:pt x="262" y="0"/>
                      <a:pt x="214" y="106"/>
                      <a:pt x="201" y="160"/>
                    </a:cubicBezTo>
                    <a:cubicBezTo>
                      <a:pt x="196" y="140"/>
                      <a:pt x="186" y="115"/>
                      <a:pt x="176" y="94"/>
                    </a:cubicBezTo>
                    <a:cubicBezTo>
                      <a:pt x="150" y="46"/>
                      <a:pt x="116" y="15"/>
                      <a:pt x="108" y="20"/>
                    </a:cubicBezTo>
                    <a:cubicBezTo>
                      <a:pt x="80" y="36"/>
                      <a:pt x="138" y="130"/>
                      <a:pt x="176" y="172"/>
                    </a:cubicBezTo>
                    <a:cubicBezTo>
                      <a:pt x="157" y="164"/>
                      <a:pt x="130" y="154"/>
                      <a:pt x="107" y="150"/>
                    </a:cubicBezTo>
                    <a:cubicBezTo>
                      <a:pt x="53" y="140"/>
                      <a:pt x="7" y="148"/>
                      <a:pt x="6" y="157"/>
                    </a:cubicBezTo>
                    <a:cubicBezTo>
                      <a:pt x="0" y="197"/>
                      <a:pt x="179" y="208"/>
                      <a:pt x="199" y="192"/>
                    </a:cubicBezTo>
                    <a:cubicBezTo>
                      <a:pt x="200" y="193"/>
                      <a:pt x="202" y="193"/>
                      <a:pt x="203" y="192"/>
                    </a:cubicBezTo>
                    <a:cubicBezTo>
                      <a:pt x="204" y="192"/>
                      <a:pt x="205" y="191"/>
                      <a:pt x="205" y="189"/>
                    </a:cubicBezTo>
                    <a:cubicBezTo>
                      <a:pt x="218" y="182"/>
                      <a:pt x="249" y="146"/>
                      <a:pt x="267" y="113"/>
                    </a:cubicBezTo>
                    <a:cubicBezTo>
                      <a:pt x="292" y="65"/>
                      <a:pt x="299" y="19"/>
                      <a:pt x="291" y="1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>
                  <a:latin typeface="+mn-ea"/>
                  <a:ea typeface="+mn-ea"/>
                </a:endParaRPr>
              </a:p>
            </p:txBody>
          </p:sp>
        </p:grpSp>
        <p:sp>
          <p:nvSpPr>
            <p:cNvPr id="38" name="타원 37"/>
            <p:cNvSpPr>
              <a:spLocks noChangeArrowheads="1"/>
            </p:cNvSpPr>
            <p:nvPr userDrawn="1"/>
          </p:nvSpPr>
          <p:spPr bwMode="auto">
            <a:xfrm flipH="1">
              <a:off x="822178" y="5832156"/>
              <a:ext cx="82550" cy="698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>
                <a:latin typeface="+mn-ea"/>
                <a:ea typeface="+mn-ea"/>
              </a:endParaRPr>
            </a:p>
          </p:txBody>
        </p:sp>
        <p:sp>
          <p:nvSpPr>
            <p:cNvPr id="39" name="자유형 38"/>
            <p:cNvSpPr>
              <a:spLocks/>
            </p:cNvSpPr>
            <p:nvPr userDrawn="1"/>
          </p:nvSpPr>
          <p:spPr bwMode="auto">
            <a:xfrm flipH="1">
              <a:off x="125840" y="3663574"/>
              <a:ext cx="519113" cy="444500"/>
            </a:xfrm>
            <a:custGeom>
              <a:avLst/>
              <a:gdLst>
                <a:gd name="T0" fmla="*/ 174 w 211"/>
                <a:gd name="T1" fmla="*/ 17 h 182"/>
                <a:gd name="T2" fmla="*/ 92 w 211"/>
                <a:gd name="T3" fmla="*/ 159 h 182"/>
                <a:gd name="T4" fmla="*/ 1 w 211"/>
                <a:gd name="T5" fmla="*/ 83 h 182"/>
                <a:gd name="T6" fmla="*/ 89 w 211"/>
                <a:gd name="T7" fmla="*/ 169 h 182"/>
                <a:gd name="T8" fmla="*/ 174 w 211"/>
                <a:gd name="T9" fmla="*/ 17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182">
                  <a:moveTo>
                    <a:pt x="174" y="17"/>
                  </a:moveTo>
                  <a:cubicBezTo>
                    <a:pt x="146" y="0"/>
                    <a:pt x="104" y="130"/>
                    <a:pt x="92" y="159"/>
                  </a:cubicBezTo>
                  <a:cubicBezTo>
                    <a:pt x="81" y="131"/>
                    <a:pt x="0" y="55"/>
                    <a:pt x="1" y="83"/>
                  </a:cubicBezTo>
                  <a:cubicBezTo>
                    <a:pt x="1" y="115"/>
                    <a:pt x="59" y="178"/>
                    <a:pt x="89" y="169"/>
                  </a:cubicBezTo>
                  <a:cubicBezTo>
                    <a:pt x="92" y="182"/>
                    <a:pt x="211" y="39"/>
                    <a:pt x="174" y="1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>
                <a:latin typeface="+mn-ea"/>
                <a:ea typeface="+mn-ea"/>
              </a:endParaRPr>
            </a:p>
          </p:txBody>
        </p:sp>
        <p:sp>
          <p:nvSpPr>
            <p:cNvPr id="40" name="자유형 39"/>
            <p:cNvSpPr>
              <a:spLocks/>
            </p:cNvSpPr>
            <p:nvPr userDrawn="1"/>
          </p:nvSpPr>
          <p:spPr bwMode="auto">
            <a:xfrm flipH="1">
              <a:off x="725487" y="6030892"/>
              <a:ext cx="201613" cy="536575"/>
            </a:xfrm>
            <a:custGeom>
              <a:avLst/>
              <a:gdLst>
                <a:gd name="T0" fmla="*/ 35 w 82"/>
                <a:gd name="T1" fmla="*/ 3 h 219"/>
                <a:gd name="T2" fmla="*/ 24 w 82"/>
                <a:gd name="T3" fmla="*/ 171 h 219"/>
                <a:gd name="T4" fmla="*/ 35 w 82"/>
                <a:gd name="T5" fmla="*/ 3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2" h="219">
                  <a:moveTo>
                    <a:pt x="35" y="3"/>
                  </a:moveTo>
                  <a:cubicBezTo>
                    <a:pt x="0" y="0"/>
                    <a:pt x="23" y="150"/>
                    <a:pt x="24" y="171"/>
                  </a:cubicBezTo>
                  <a:cubicBezTo>
                    <a:pt x="25" y="219"/>
                    <a:pt x="82" y="7"/>
                    <a:pt x="35" y="3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>
                <a:latin typeface="+mn-ea"/>
                <a:ea typeface="+mn-ea"/>
              </a:endParaRPr>
            </a:p>
          </p:txBody>
        </p:sp>
        <p:sp>
          <p:nvSpPr>
            <p:cNvPr id="41" name="자유형 40"/>
            <p:cNvSpPr>
              <a:spLocks/>
            </p:cNvSpPr>
            <p:nvPr userDrawn="1"/>
          </p:nvSpPr>
          <p:spPr bwMode="auto">
            <a:xfrm flipH="1">
              <a:off x="675480" y="6365050"/>
              <a:ext cx="188913" cy="112712"/>
            </a:xfrm>
            <a:custGeom>
              <a:avLst/>
              <a:gdLst>
                <a:gd name="T0" fmla="*/ 73 w 77"/>
                <a:gd name="T1" fmla="*/ 6 h 46"/>
                <a:gd name="T2" fmla="*/ 0 w 77"/>
                <a:gd name="T3" fmla="*/ 46 h 46"/>
                <a:gd name="T4" fmla="*/ 73 w 77"/>
                <a:gd name="T5" fmla="*/ 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7" h="46">
                  <a:moveTo>
                    <a:pt x="73" y="6"/>
                  </a:moveTo>
                  <a:cubicBezTo>
                    <a:pt x="72" y="0"/>
                    <a:pt x="45" y="1"/>
                    <a:pt x="0" y="46"/>
                  </a:cubicBezTo>
                  <a:cubicBezTo>
                    <a:pt x="24" y="43"/>
                    <a:pt x="77" y="29"/>
                    <a:pt x="73" y="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>
                <a:latin typeface="+mn-ea"/>
                <a:ea typeface="+mn-ea"/>
              </a:endParaRPr>
            </a:p>
          </p:txBody>
        </p:sp>
        <p:sp>
          <p:nvSpPr>
            <p:cNvPr id="42" name="자유형 38"/>
            <p:cNvSpPr>
              <a:spLocks/>
            </p:cNvSpPr>
            <p:nvPr userDrawn="1"/>
          </p:nvSpPr>
          <p:spPr bwMode="auto">
            <a:xfrm flipH="1">
              <a:off x="444500" y="3063875"/>
              <a:ext cx="168275" cy="177800"/>
            </a:xfrm>
            <a:custGeom>
              <a:avLst/>
              <a:gdLst>
                <a:gd name="T0" fmla="*/ 8 w 68"/>
                <a:gd name="T1" fmla="*/ 25 h 73"/>
                <a:gd name="T2" fmla="*/ 21 w 68"/>
                <a:gd name="T3" fmla="*/ 67 h 73"/>
                <a:gd name="T4" fmla="*/ 61 w 68"/>
                <a:gd name="T5" fmla="*/ 48 h 73"/>
                <a:gd name="T6" fmla="*/ 48 w 68"/>
                <a:gd name="T7" fmla="*/ 6 h 73"/>
                <a:gd name="T8" fmla="*/ 8 w 68"/>
                <a:gd name="T9" fmla="*/ 2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73">
                  <a:moveTo>
                    <a:pt x="8" y="25"/>
                  </a:moveTo>
                  <a:cubicBezTo>
                    <a:pt x="0" y="41"/>
                    <a:pt x="6" y="60"/>
                    <a:pt x="21" y="67"/>
                  </a:cubicBezTo>
                  <a:cubicBezTo>
                    <a:pt x="36" y="73"/>
                    <a:pt x="53" y="65"/>
                    <a:pt x="61" y="48"/>
                  </a:cubicBezTo>
                  <a:cubicBezTo>
                    <a:pt x="68" y="32"/>
                    <a:pt x="63" y="13"/>
                    <a:pt x="48" y="6"/>
                  </a:cubicBezTo>
                  <a:cubicBezTo>
                    <a:pt x="33" y="0"/>
                    <a:pt x="15" y="8"/>
                    <a:pt x="8" y="25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>
                <a:latin typeface="+mn-ea"/>
                <a:ea typeface="+mn-ea"/>
              </a:endParaRPr>
            </a:p>
          </p:txBody>
        </p:sp>
        <p:sp>
          <p:nvSpPr>
            <p:cNvPr id="43" name="자유형 39"/>
            <p:cNvSpPr>
              <a:spLocks/>
            </p:cNvSpPr>
            <p:nvPr userDrawn="1"/>
          </p:nvSpPr>
          <p:spPr bwMode="auto">
            <a:xfrm flipH="1">
              <a:off x="161925" y="5654675"/>
              <a:ext cx="357188" cy="257175"/>
            </a:xfrm>
            <a:custGeom>
              <a:avLst/>
              <a:gdLst>
                <a:gd name="T0" fmla="*/ 116 w 145"/>
                <a:gd name="T1" fmla="*/ 3 h 105"/>
                <a:gd name="T2" fmla="*/ 78 w 145"/>
                <a:gd name="T3" fmla="*/ 23 h 105"/>
                <a:gd name="T4" fmla="*/ 38 w 145"/>
                <a:gd name="T5" fmla="*/ 23 h 105"/>
                <a:gd name="T6" fmla="*/ 97 w 145"/>
                <a:gd name="T7" fmla="*/ 99 h 105"/>
                <a:gd name="T8" fmla="*/ 139 w 145"/>
                <a:gd name="T9" fmla="*/ 56 h 105"/>
                <a:gd name="T10" fmla="*/ 116 w 145"/>
                <a:gd name="T11" fmla="*/ 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" h="105">
                  <a:moveTo>
                    <a:pt x="116" y="3"/>
                  </a:moveTo>
                  <a:cubicBezTo>
                    <a:pt x="96" y="0"/>
                    <a:pt x="84" y="9"/>
                    <a:pt x="78" y="23"/>
                  </a:cubicBezTo>
                  <a:cubicBezTo>
                    <a:pt x="62" y="15"/>
                    <a:pt x="45" y="16"/>
                    <a:pt x="38" y="23"/>
                  </a:cubicBezTo>
                  <a:cubicBezTo>
                    <a:pt x="0" y="62"/>
                    <a:pt x="69" y="105"/>
                    <a:pt x="97" y="99"/>
                  </a:cubicBezTo>
                  <a:cubicBezTo>
                    <a:pt x="109" y="100"/>
                    <a:pt x="134" y="76"/>
                    <a:pt x="139" y="56"/>
                  </a:cubicBezTo>
                  <a:cubicBezTo>
                    <a:pt x="145" y="29"/>
                    <a:pt x="129" y="5"/>
                    <a:pt x="116" y="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>
                <a:latin typeface="+mn-ea"/>
                <a:ea typeface="+mn-ea"/>
              </a:endParaRPr>
            </a:p>
          </p:txBody>
        </p:sp>
        <p:sp>
          <p:nvSpPr>
            <p:cNvPr id="44" name="자유형 40"/>
            <p:cNvSpPr>
              <a:spLocks/>
            </p:cNvSpPr>
            <p:nvPr userDrawn="1"/>
          </p:nvSpPr>
          <p:spPr bwMode="auto">
            <a:xfrm flipH="1">
              <a:off x="111125" y="5670550"/>
              <a:ext cx="412750" cy="247650"/>
            </a:xfrm>
            <a:custGeom>
              <a:avLst/>
              <a:gdLst>
                <a:gd name="T0" fmla="*/ 164 w 168"/>
                <a:gd name="T1" fmla="*/ 24 h 101"/>
                <a:gd name="T2" fmla="*/ 101 w 168"/>
                <a:gd name="T3" fmla="*/ 80 h 101"/>
                <a:gd name="T4" fmla="*/ 98 w 168"/>
                <a:gd name="T5" fmla="*/ 46 h 101"/>
                <a:gd name="T6" fmla="*/ 76 w 168"/>
                <a:gd name="T7" fmla="*/ 1 h 101"/>
                <a:gd name="T8" fmla="*/ 88 w 168"/>
                <a:gd name="T9" fmla="*/ 83 h 101"/>
                <a:gd name="T10" fmla="*/ 58 w 168"/>
                <a:gd name="T11" fmla="*/ 63 h 101"/>
                <a:gd name="T12" fmla="*/ 9 w 168"/>
                <a:gd name="T13" fmla="*/ 52 h 101"/>
                <a:gd name="T14" fmla="*/ 96 w 168"/>
                <a:gd name="T15" fmla="*/ 96 h 101"/>
                <a:gd name="T16" fmla="*/ 98 w 168"/>
                <a:gd name="T17" fmla="*/ 96 h 101"/>
                <a:gd name="T18" fmla="*/ 99 w 168"/>
                <a:gd name="T19" fmla="*/ 95 h 101"/>
                <a:gd name="T20" fmla="*/ 139 w 168"/>
                <a:gd name="T21" fmla="*/ 67 h 101"/>
                <a:gd name="T22" fmla="*/ 164 w 168"/>
                <a:gd name="T23" fmla="*/ 24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01">
                  <a:moveTo>
                    <a:pt x="164" y="24"/>
                  </a:moveTo>
                  <a:cubicBezTo>
                    <a:pt x="152" y="13"/>
                    <a:pt x="115" y="56"/>
                    <a:pt x="101" y="80"/>
                  </a:cubicBezTo>
                  <a:cubicBezTo>
                    <a:pt x="102" y="70"/>
                    <a:pt x="101" y="57"/>
                    <a:pt x="98" y="46"/>
                  </a:cubicBezTo>
                  <a:cubicBezTo>
                    <a:pt x="93" y="20"/>
                    <a:pt x="81" y="0"/>
                    <a:pt x="76" y="1"/>
                  </a:cubicBezTo>
                  <a:cubicBezTo>
                    <a:pt x="61" y="5"/>
                    <a:pt x="75" y="58"/>
                    <a:pt x="88" y="83"/>
                  </a:cubicBezTo>
                  <a:cubicBezTo>
                    <a:pt x="80" y="76"/>
                    <a:pt x="68" y="68"/>
                    <a:pt x="58" y="63"/>
                  </a:cubicBezTo>
                  <a:cubicBezTo>
                    <a:pt x="34" y="51"/>
                    <a:pt x="11" y="48"/>
                    <a:pt x="9" y="52"/>
                  </a:cubicBezTo>
                  <a:cubicBezTo>
                    <a:pt x="0" y="71"/>
                    <a:pt x="85" y="101"/>
                    <a:pt x="96" y="96"/>
                  </a:cubicBezTo>
                  <a:cubicBezTo>
                    <a:pt x="97" y="96"/>
                    <a:pt x="97" y="96"/>
                    <a:pt x="98" y="96"/>
                  </a:cubicBezTo>
                  <a:cubicBezTo>
                    <a:pt x="99" y="96"/>
                    <a:pt x="99" y="96"/>
                    <a:pt x="99" y="95"/>
                  </a:cubicBezTo>
                  <a:cubicBezTo>
                    <a:pt x="106" y="94"/>
                    <a:pt x="126" y="80"/>
                    <a:pt x="139" y="67"/>
                  </a:cubicBezTo>
                  <a:cubicBezTo>
                    <a:pt x="158" y="48"/>
                    <a:pt x="168" y="27"/>
                    <a:pt x="164" y="2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>
                <a:latin typeface="+mn-ea"/>
                <a:ea typeface="+mn-ea"/>
              </a:endParaRPr>
            </a:p>
          </p:txBody>
        </p:sp>
        <p:sp>
          <p:nvSpPr>
            <p:cNvPr id="45" name="타원 33"/>
            <p:cNvSpPr>
              <a:spLocks noChangeArrowheads="1"/>
            </p:cNvSpPr>
            <p:nvPr userDrawn="1"/>
          </p:nvSpPr>
          <p:spPr bwMode="auto">
            <a:xfrm flipH="1">
              <a:off x="546100" y="1807440"/>
              <a:ext cx="82550" cy="698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>
                <a:latin typeface="+mn-ea"/>
                <a:ea typeface="+mn-ea"/>
              </a:endParaRPr>
            </a:p>
          </p:txBody>
        </p:sp>
        <p:sp>
          <p:nvSpPr>
            <p:cNvPr id="46" name="자유형 18"/>
            <p:cNvSpPr>
              <a:spLocks/>
            </p:cNvSpPr>
            <p:nvPr userDrawn="1"/>
          </p:nvSpPr>
          <p:spPr bwMode="auto">
            <a:xfrm flipH="1">
              <a:off x="1088588" y="6153943"/>
              <a:ext cx="154425" cy="154425"/>
            </a:xfrm>
            <a:custGeom>
              <a:avLst/>
              <a:gdLst>
                <a:gd name="T0" fmla="*/ 129 w 129"/>
                <a:gd name="T1" fmla="*/ 75 h 130"/>
                <a:gd name="T2" fmla="*/ 119 w 129"/>
                <a:gd name="T3" fmla="*/ 64 h 130"/>
                <a:gd name="T4" fmla="*/ 128 w 129"/>
                <a:gd name="T5" fmla="*/ 53 h 130"/>
                <a:gd name="T6" fmla="*/ 103 w 129"/>
                <a:gd name="T7" fmla="*/ 45 h 130"/>
                <a:gd name="T8" fmla="*/ 111 w 129"/>
                <a:gd name="T9" fmla="*/ 20 h 130"/>
                <a:gd name="T10" fmla="*/ 93 w 129"/>
                <a:gd name="T11" fmla="*/ 23 h 130"/>
                <a:gd name="T12" fmla="*/ 88 w 129"/>
                <a:gd name="T13" fmla="*/ 5 h 130"/>
                <a:gd name="T14" fmla="*/ 72 w 129"/>
                <a:gd name="T15" fmla="*/ 16 h 130"/>
                <a:gd name="T16" fmla="*/ 61 w 129"/>
                <a:gd name="T17" fmla="*/ 1 h 130"/>
                <a:gd name="T18" fmla="*/ 51 w 129"/>
                <a:gd name="T19" fmla="*/ 15 h 130"/>
                <a:gd name="T20" fmla="*/ 36 w 129"/>
                <a:gd name="T21" fmla="*/ 7 h 130"/>
                <a:gd name="T22" fmla="*/ 33 w 129"/>
                <a:gd name="T23" fmla="*/ 28 h 130"/>
                <a:gd name="T24" fmla="*/ 13 w 129"/>
                <a:gd name="T25" fmla="*/ 26 h 130"/>
                <a:gd name="T26" fmla="*/ 21 w 129"/>
                <a:gd name="T27" fmla="*/ 47 h 130"/>
                <a:gd name="T28" fmla="*/ 0 w 129"/>
                <a:gd name="T29" fmla="*/ 56 h 130"/>
                <a:gd name="T30" fmla="*/ 10 w 129"/>
                <a:gd name="T31" fmla="*/ 67 h 130"/>
                <a:gd name="T32" fmla="*/ 1 w 129"/>
                <a:gd name="T33" fmla="*/ 78 h 130"/>
                <a:gd name="T34" fmla="*/ 26 w 129"/>
                <a:gd name="T35" fmla="*/ 86 h 130"/>
                <a:gd name="T36" fmla="*/ 18 w 129"/>
                <a:gd name="T37" fmla="*/ 111 h 130"/>
                <a:gd name="T38" fmla="*/ 36 w 129"/>
                <a:gd name="T39" fmla="*/ 108 h 130"/>
                <a:gd name="T40" fmla="*/ 41 w 129"/>
                <a:gd name="T41" fmla="*/ 126 h 130"/>
                <a:gd name="T42" fmla="*/ 57 w 129"/>
                <a:gd name="T43" fmla="*/ 115 h 130"/>
                <a:gd name="T44" fmla="*/ 69 w 129"/>
                <a:gd name="T45" fmla="*/ 130 h 130"/>
                <a:gd name="T46" fmla="*/ 78 w 129"/>
                <a:gd name="T47" fmla="*/ 116 h 130"/>
                <a:gd name="T48" fmla="*/ 93 w 129"/>
                <a:gd name="T49" fmla="*/ 124 h 130"/>
                <a:gd name="T50" fmla="*/ 96 w 129"/>
                <a:gd name="T51" fmla="*/ 103 h 130"/>
                <a:gd name="T52" fmla="*/ 116 w 129"/>
                <a:gd name="T53" fmla="*/ 104 h 130"/>
                <a:gd name="T54" fmla="*/ 108 w 129"/>
                <a:gd name="T55" fmla="*/ 84 h 130"/>
                <a:gd name="T56" fmla="*/ 129 w 129"/>
                <a:gd name="T57" fmla="*/ 7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9" h="130">
                  <a:moveTo>
                    <a:pt x="129" y="75"/>
                  </a:moveTo>
                  <a:cubicBezTo>
                    <a:pt x="129" y="71"/>
                    <a:pt x="126" y="68"/>
                    <a:pt x="119" y="64"/>
                  </a:cubicBezTo>
                  <a:cubicBezTo>
                    <a:pt x="126" y="60"/>
                    <a:pt x="129" y="56"/>
                    <a:pt x="128" y="53"/>
                  </a:cubicBezTo>
                  <a:cubicBezTo>
                    <a:pt x="127" y="48"/>
                    <a:pt x="118" y="45"/>
                    <a:pt x="103" y="45"/>
                  </a:cubicBezTo>
                  <a:cubicBezTo>
                    <a:pt x="111" y="33"/>
                    <a:pt x="114" y="23"/>
                    <a:pt x="111" y="20"/>
                  </a:cubicBezTo>
                  <a:cubicBezTo>
                    <a:pt x="108" y="17"/>
                    <a:pt x="101" y="18"/>
                    <a:pt x="93" y="23"/>
                  </a:cubicBezTo>
                  <a:cubicBezTo>
                    <a:pt x="93" y="13"/>
                    <a:pt x="92" y="6"/>
                    <a:pt x="88" y="5"/>
                  </a:cubicBezTo>
                  <a:cubicBezTo>
                    <a:pt x="84" y="3"/>
                    <a:pt x="79" y="8"/>
                    <a:pt x="72" y="16"/>
                  </a:cubicBezTo>
                  <a:cubicBezTo>
                    <a:pt x="69" y="6"/>
                    <a:pt x="65" y="0"/>
                    <a:pt x="61" y="1"/>
                  </a:cubicBezTo>
                  <a:cubicBezTo>
                    <a:pt x="57" y="1"/>
                    <a:pt x="53" y="6"/>
                    <a:pt x="51" y="15"/>
                  </a:cubicBezTo>
                  <a:cubicBezTo>
                    <a:pt x="45" y="8"/>
                    <a:pt x="39" y="5"/>
                    <a:pt x="36" y="7"/>
                  </a:cubicBezTo>
                  <a:cubicBezTo>
                    <a:pt x="32" y="9"/>
                    <a:pt x="31" y="17"/>
                    <a:pt x="33" y="28"/>
                  </a:cubicBezTo>
                  <a:cubicBezTo>
                    <a:pt x="23" y="24"/>
                    <a:pt x="16" y="23"/>
                    <a:pt x="13" y="26"/>
                  </a:cubicBezTo>
                  <a:cubicBezTo>
                    <a:pt x="10" y="30"/>
                    <a:pt x="13" y="38"/>
                    <a:pt x="21" y="47"/>
                  </a:cubicBezTo>
                  <a:cubicBezTo>
                    <a:pt x="9" y="48"/>
                    <a:pt x="1" y="51"/>
                    <a:pt x="0" y="56"/>
                  </a:cubicBezTo>
                  <a:cubicBezTo>
                    <a:pt x="0" y="59"/>
                    <a:pt x="3" y="63"/>
                    <a:pt x="10" y="67"/>
                  </a:cubicBezTo>
                  <a:cubicBezTo>
                    <a:pt x="4" y="70"/>
                    <a:pt x="0" y="74"/>
                    <a:pt x="1" y="78"/>
                  </a:cubicBezTo>
                  <a:cubicBezTo>
                    <a:pt x="2" y="83"/>
                    <a:pt x="11" y="85"/>
                    <a:pt x="26" y="86"/>
                  </a:cubicBezTo>
                  <a:cubicBezTo>
                    <a:pt x="18" y="98"/>
                    <a:pt x="15" y="107"/>
                    <a:pt x="18" y="111"/>
                  </a:cubicBezTo>
                  <a:cubicBezTo>
                    <a:pt x="21" y="114"/>
                    <a:pt x="28" y="112"/>
                    <a:pt x="36" y="108"/>
                  </a:cubicBezTo>
                  <a:cubicBezTo>
                    <a:pt x="36" y="118"/>
                    <a:pt x="37" y="124"/>
                    <a:pt x="41" y="126"/>
                  </a:cubicBezTo>
                  <a:cubicBezTo>
                    <a:pt x="45" y="127"/>
                    <a:pt x="51" y="123"/>
                    <a:pt x="57" y="115"/>
                  </a:cubicBezTo>
                  <a:cubicBezTo>
                    <a:pt x="60" y="125"/>
                    <a:pt x="64" y="130"/>
                    <a:pt x="69" y="130"/>
                  </a:cubicBezTo>
                  <a:cubicBezTo>
                    <a:pt x="72" y="130"/>
                    <a:pt x="76" y="124"/>
                    <a:pt x="78" y="116"/>
                  </a:cubicBezTo>
                  <a:cubicBezTo>
                    <a:pt x="84" y="122"/>
                    <a:pt x="90" y="125"/>
                    <a:pt x="93" y="124"/>
                  </a:cubicBezTo>
                  <a:cubicBezTo>
                    <a:pt x="97" y="122"/>
                    <a:pt x="98" y="114"/>
                    <a:pt x="96" y="103"/>
                  </a:cubicBezTo>
                  <a:cubicBezTo>
                    <a:pt x="106" y="107"/>
                    <a:pt x="114" y="108"/>
                    <a:pt x="116" y="104"/>
                  </a:cubicBezTo>
                  <a:cubicBezTo>
                    <a:pt x="119" y="101"/>
                    <a:pt x="116" y="93"/>
                    <a:pt x="108" y="84"/>
                  </a:cubicBezTo>
                  <a:cubicBezTo>
                    <a:pt x="120" y="82"/>
                    <a:pt x="128" y="79"/>
                    <a:pt x="129" y="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>
                <a:latin typeface="+mn-ea"/>
                <a:ea typeface="+mn-ea"/>
              </a:endParaRPr>
            </a:p>
          </p:txBody>
        </p:sp>
        <p:grpSp>
          <p:nvGrpSpPr>
            <p:cNvPr id="47" name="그룹 46"/>
            <p:cNvGrpSpPr/>
            <p:nvPr userDrawn="1"/>
          </p:nvGrpSpPr>
          <p:grpSpPr>
            <a:xfrm>
              <a:off x="603252" y="4833897"/>
              <a:ext cx="607348" cy="609642"/>
              <a:chOff x="2051052" y="5522596"/>
              <a:chExt cx="892175" cy="895542"/>
            </a:xfrm>
          </p:grpSpPr>
          <p:sp>
            <p:nvSpPr>
              <p:cNvPr id="54" name="자유형 5"/>
              <p:cNvSpPr>
                <a:spLocks/>
              </p:cNvSpPr>
              <p:nvPr userDrawn="1"/>
            </p:nvSpPr>
            <p:spPr bwMode="auto">
              <a:xfrm flipH="1">
                <a:off x="2411413" y="6283770"/>
                <a:ext cx="6350" cy="12700"/>
              </a:xfrm>
              <a:custGeom>
                <a:avLst/>
                <a:gdLst>
                  <a:gd name="T0" fmla="*/ 4 w 4"/>
                  <a:gd name="T1" fmla="*/ 8 h 8"/>
                  <a:gd name="T2" fmla="*/ 0 w 4"/>
                  <a:gd name="T3" fmla="*/ 0 h 8"/>
                  <a:gd name="T4" fmla="*/ 4 w 4"/>
                  <a:gd name="T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8">
                    <a:moveTo>
                      <a:pt x="4" y="8"/>
                    </a:moveTo>
                    <a:lnTo>
                      <a:pt x="0" y="0"/>
                    </a:lnTo>
                    <a:lnTo>
                      <a:pt x="4" y="8"/>
                    </a:lnTo>
                    <a:close/>
                  </a:path>
                </a:pathLst>
              </a:custGeom>
              <a:solidFill>
                <a:srgbClr val="00A9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>
                  <a:latin typeface="+mn-ea"/>
                  <a:ea typeface="+mn-ea"/>
                </a:endParaRPr>
              </a:p>
            </p:txBody>
          </p:sp>
          <p:sp>
            <p:nvSpPr>
              <p:cNvPr id="55" name="진행선 6"/>
              <p:cNvSpPr>
                <a:spLocks noChangeShapeType="1"/>
              </p:cNvSpPr>
              <p:nvPr userDrawn="1"/>
            </p:nvSpPr>
            <p:spPr bwMode="auto">
              <a:xfrm flipV="1">
                <a:off x="2411413" y="6283770"/>
                <a:ext cx="6350" cy="1270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>
                  <a:latin typeface="+mn-ea"/>
                  <a:ea typeface="+mn-ea"/>
                </a:endParaRPr>
              </a:p>
            </p:txBody>
          </p:sp>
          <p:sp>
            <p:nvSpPr>
              <p:cNvPr id="56" name="자유형 32"/>
              <p:cNvSpPr>
                <a:spLocks/>
              </p:cNvSpPr>
              <p:nvPr userDrawn="1"/>
            </p:nvSpPr>
            <p:spPr bwMode="auto">
              <a:xfrm flipH="1">
                <a:off x="2051052" y="5522596"/>
                <a:ext cx="892175" cy="895542"/>
              </a:xfrm>
              <a:custGeom>
                <a:avLst/>
                <a:gdLst>
                  <a:gd name="T0" fmla="*/ 242 w 264"/>
                  <a:gd name="T1" fmla="*/ 157 h 264"/>
                  <a:gd name="T2" fmla="*/ 259 w 264"/>
                  <a:gd name="T3" fmla="*/ 128 h 264"/>
                  <a:gd name="T4" fmla="*/ 238 w 264"/>
                  <a:gd name="T5" fmla="*/ 66 h 264"/>
                  <a:gd name="T6" fmla="*/ 192 w 264"/>
                  <a:gd name="T7" fmla="*/ 20 h 264"/>
                  <a:gd name="T8" fmla="*/ 158 w 264"/>
                  <a:gd name="T9" fmla="*/ 23 h 264"/>
                  <a:gd name="T10" fmla="*/ 157 w 264"/>
                  <a:gd name="T11" fmla="*/ 23 h 264"/>
                  <a:gd name="T12" fmla="*/ 156 w 264"/>
                  <a:gd name="T13" fmla="*/ 23 h 264"/>
                  <a:gd name="T14" fmla="*/ 128 w 264"/>
                  <a:gd name="T15" fmla="*/ 5 h 264"/>
                  <a:gd name="T16" fmla="*/ 66 w 264"/>
                  <a:gd name="T17" fmla="*/ 26 h 264"/>
                  <a:gd name="T18" fmla="*/ 20 w 264"/>
                  <a:gd name="T19" fmla="*/ 72 h 264"/>
                  <a:gd name="T20" fmla="*/ 23 w 264"/>
                  <a:gd name="T21" fmla="*/ 106 h 264"/>
                  <a:gd name="T22" fmla="*/ 23 w 264"/>
                  <a:gd name="T23" fmla="*/ 107 h 264"/>
                  <a:gd name="T24" fmla="*/ 22 w 264"/>
                  <a:gd name="T25" fmla="*/ 108 h 264"/>
                  <a:gd name="T26" fmla="*/ 5 w 264"/>
                  <a:gd name="T27" fmla="*/ 136 h 264"/>
                  <a:gd name="T28" fmla="*/ 26 w 264"/>
                  <a:gd name="T29" fmla="*/ 198 h 264"/>
                  <a:gd name="T30" fmla="*/ 72 w 264"/>
                  <a:gd name="T31" fmla="*/ 244 h 264"/>
                  <a:gd name="T32" fmla="*/ 106 w 264"/>
                  <a:gd name="T33" fmla="*/ 241 h 264"/>
                  <a:gd name="T34" fmla="*/ 107 w 264"/>
                  <a:gd name="T35" fmla="*/ 242 h 264"/>
                  <a:gd name="T36" fmla="*/ 108 w 264"/>
                  <a:gd name="T37" fmla="*/ 242 h 264"/>
                  <a:gd name="T38" fmla="*/ 136 w 264"/>
                  <a:gd name="T39" fmla="*/ 259 h 264"/>
                  <a:gd name="T40" fmla="*/ 198 w 264"/>
                  <a:gd name="T41" fmla="*/ 238 h 264"/>
                  <a:gd name="T42" fmla="*/ 244 w 264"/>
                  <a:gd name="T43" fmla="*/ 192 h 264"/>
                  <a:gd name="T44" fmla="*/ 241 w 264"/>
                  <a:gd name="T45" fmla="*/ 159 h 264"/>
                  <a:gd name="T46" fmla="*/ 241 w 264"/>
                  <a:gd name="T47" fmla="*/ 158 h 264"/>
                  <a:gd name="T48" fmla="*/ 242 w 264"/>
                  <a:gd name="T49" fmla="*/ 157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4" h="264">
                    <a:moveTo>
                      <a:pt x="242" y="157"/>
                    </a:moveTo>
                    <a:cubicBezTo>
                      <a:pt x="250" y="149"/>
                      <a:pt x="256" y="139"/>
                      <a:pt x="259" y="128"/>
                    </a:cubicBezTo>
                    <a:cubicBezTo>
                      <a:pt x="264" y="107"/>
                      <a:pt x="255" y="85"/>
                      <a:pt x="238" y="66"/>
                    </a:cubicBezTo>
                    <a:cubicBezTo>
                      <a:pt x="229" y="42"/>
                      <a:pt x="213" y="25"/>
                      <a:pt x="192" y="20"/>
                    </a:cubicBezTo>
                    <a:cubicBezTo>
                      <a:pt x="181" y="18"/>
                      <a:pt x="170" y="19"/>
                      <a:pt x="158" y="23"/>
                    </a:cubicBezTo>
                    <a:cubicBezTo>
                      <a:pt x="157" y="23"/>
                      <a:pt x="157" y="23"/>
                      <a:pt x="157" y="23"/>
                    </a:cubicBezTo>
                    <a:cubicBezTo>
                      <a:pt x="156" y="23"/>
                      <a:pt x="156" y="23"/>
                      <a:pt x="156" y="23"/>
                    </a:cubicBezTo>
                    <a:cubicBezTo>
                      <a:pt x="148" y="14"/>
                      <a:pt x="139" y="8"/>
                      <a:pt x="128" y="5"/>
                    </a:cubicBezTo>
                    <a:cubicBezTo>
                      <a:pt x="107" y="0"/>
                      <a:pt x="85" y="9"/>
                      <a:pt x="66" y="26"/>
                    </a:cubicBezTo>
                    <a:cubicBezTo>
                      <a:pt x="42" y="35"/>
                      <a:pt x="25" y="51"/>
                      <a:pt x="20" y="72"/>
                    </a:cubicBezTo>
                    <a:cubicBezTo>
                      <a:pt x="17" y="83"/>
                      <a:pt x="19" y="95"/>
                      <a:pt x="23" y="106"/>
                    </a:cubicBezTo>
                    <a:cubicBezTo>
                      <a:pt x="23" y="107"/>
                      <a:pt x="23" y="107"/>
                      <a:pt x="23" y="107"/>
                    </a:cubicBezTo>
                    <a:cubicBezTo>
                      <a:pt x="22" y="108"/>
                      <a:pt x="22" y="108"/>
                      <a:pt x="22" y="108"/>
                    </a:cubicBezTo>
                    <a:cubicBezTo>
                      <a:pt x="14" y="116"/>
                      <a:pt x="8" y="125"/>
                      <a:pt x="5" y="136"/>
                    </a:cubicBezTo>
                    <a:cubicBezTo>
                      <a:pt x="0" y="157"/>
                      <a:pt x="9" y="179"/>
                      <a:pt x="26" y="198"/>
                    </a:cubicBezTo>
                    <a:cubicBezTo>
                      <a:pt x="35" y="222"/>
                      <a:pt x="51" y="239"/>
                      <a:pt x="72" y="244"/>
                    </a:cubicBezTo>
                    <a:cubicBezTo>
                      <a:pt x="83" y="247"/>
                      <a:pt x="94" y="246"/>
                      <a:pt x="106" y="241"/>
                    </a:cubicBezTo>
                    <a:cubicBezTo>
                      <a:pt x="107" y="242"/>
                      <a:pt x="107" y="242"/>
                      <a:pt x="107" y="242"/>
                    </a:cubicBezTo>
                    <a:cubicBezTo>
                      <a:pt x="108" y="242"/>
                      <a:pt x="108" y="242"/>
                      <a:pt x="108" y="242"/>
                    </a:cubicBezTo>
                    <a:cubicBezTo>
                      <a:pt x="116" y="250"/>
                      <a:pt x="125" y="257"/>
                      <a:pt x="136" y="259"/>
                    </a:cubicBezTo>
                    <a:cubicBezTo>
                      <a:pt x="157" y="264"/>
                      <a:pt x="179" y="256"/>
                      <a:pt x="198" y="238"/>
                    </a:cubicBezTo>
                    <a:cubicBezTo>
                      <a:pt x="222" y="229"/>
                      <a:pt x="239" y="213"/>
                      <a:pt x="244" y="192"/>
                    </a:cubicBezTo>
                    <a:cubicBezTo>
                      <a:pt x="247" y="181"/>
                      <a:pt x="245" y="170"/>
                      <a:pt x="241" y="159"/>
                    </a:cubicBezTo>
                    <a:cubicBezTo>
                      <a:pt x="241" y="158"/>
                      <a:pt x="241" y="158"/>
                      <a:pt x="241" y="158"/>
                    </a:cubicBezTo>
                    <a:lnTo>
                      <a:pt x="242" y="157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>
                  <a:latin typeface="+mn-ea"/>
                  <a:ea typeface="+mn-ea"/>
                </a:endParaRPr>
              </a:p>
            </p:txBody>
          </p:sp>
          <p:sp>
            <p:nvSpPr>
              <p:cNvPr id="57" name="자유형 33"/>
              <p:cNvSpPr>
                <a:spLocks/>
              </p:cNvSpPr>
              <p:nvPr userDrawn="1"/>
            </p:nvSpPr>
            <p:spPr bwMode="auto">
              <a:xfrm flipH="1">
                <a:off x="2216501" y="5688259"/>
                <a:ext cx="561276" cy="564216"/>
              </a:xfrm>
              <a:custGeom>
                <a:avLst/>
                <a:gdLst>
                  <a:gd name="T0" fmla="*/ 93 w 95"/>
                  <a:gd name="T1" fmla="*/ 45 h 95"/>
                  <a:gd name="T2" fmla="*/ 92 w 95"/>
                  <a:gd name="T3" fmla="*/ 32 h 95"/>
                  <a:gd name="T4" fmla="*/ 75 w 95"/>
                  <a:gd name="T5" fmla="*/ 17 h 95"/>
                  <a:gd name="T6" fmla="*/ 58 w 95"/>
                  <a:gd name="T7" fmla="*/ 1 h 95"/>
                  <a:gd name="T8" fmla="*/ 45 w 95"/>
                  <a:gd name="T9" fmla="*/ 2 h 95"/>
                  <a:gd name="T10" fmla="*/ 32 w 95"/>
                  <a:gd name="T11" fmla="*/ 3 h 95"/>
                  <a:gd name="T12" fmla="*/ 16 w 95"/>
                  <a:gd name="T13" fmla="*/ 20 h 95"/>
                  <a:gd name="T14" fmla="*/ 1 w 95"/>
                  <a:gd name="T15" fmla="*/ 37 h 95"/>
                  <a:gd name="T16" fmla="*/ 2 w 95"/>
                  <a:gd name="T17" fmla="*/ 50 h 95"/>
                  <a:gd name="T18" fmla="*/ 2 w 95"/>
                  <a:gd name="T19" fmla="*/ 63 h 95"/>
                  <a:gd name="T20" fmla="*/ 19 w 95"/>
                  <a:gd name="T21" fmla="*/ 79 h 95"/>
                  <a:gd name="T22" fmla="*/ 36 w 95"/>
                  <a:gd name="T23" fmla="*/ 94 h 95"/>
                  <a:gd name="T24" fmla="*/ 50 w 95"/>
                  <a:gd name="T25" fmla="*/ 93 h 95"/>
                  <a:gd name="T26" fmla="*/ 63 w 95"/>
                  <a:gd name="T27" fmla="*/ 93 h 95"/>
                  <a:gd name="T28" fmla="*/ 78 w 95"/>
                  <a:gd name="T29" fmla="*/ 76 h 95"/>
                  <a:gd name="T30" fmla="*/ 94 w 95"/>
                  <a:gd name="T31" fmla="*/ 59 h 95"/>
                  <a:gd name="T32" fmla="*/ 93 w 95"/>
                  <a:gd name="T33" fmla="*/ 4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5" h="95">
                    <a:moveTo>
                      <a:pt x="93" y="45"/>
                    </a:moveTo>
                    <a:cubicBezTo>
                      <a:pt x="94" y="41"/>
                      <a:pt x="94" y="36"/>
                      <a:pt x="92" y="32"/>
                    </a:cubicBezTo>
                    <a:cubicBezTo>
                      <a:pt x="90" y="25"/>
                      <a:pt x="83" y="20"/>
                      <a:pt x="75" y="17"/>
                    </a:cubicBezTo>
                    <a:cubicBezTo>
                      <a:pt x="71" y="9"/>
                      <a:pt x="66" y="3"/>
                      <a:pt x="58" y="1"/>
                    </a:cubicBezTo>
                    <a:cubicBezTo>
                      <a:pt x="54" y="0"/>
                      <a:pt x="49" y="1"/>
                      <a:pt x="45" y="2"/>
                    </a:cubicBezTo>
                    <a:cubicBezTo>
                      <a:pt x="40" y="1"/>
                      <a:pt x="36" y="1"/>
                      <a:pt x="32" y="3"/>
                    </a:cubicBezTo>
                    <a:cubicBezTo>
                      <a:pt x="24" y="5"/>
                      <a:pt x="19" y="11"/>
                      <a:pt x="16" y="20"/>
                    </a:cubicBezTo>
                    <a:cubicBezTo>
                      <a:pt x="8" y="24"/>
                      <a:pt x="3" y="29"/>
                      <a:pt x="1" y="37"/>
                    </a:cubicBezTo>
                    <a:cubicBezTo>
                      <a:pt x="0" y="41"/>
                      <a:pt x="0" y="46"/>
                      <a:pt x="2" y="50"/>
                    </a:cubicBezTo>
                    <a:cubicBezTo>
                      <a:pt x="1" y="55"/>
                      <a:pt x="1" y="59"/>
                      <a:pt x="2" y="63"/>
                    </a:cubicBezTo>
                    <a:cubicBezTo>
                      <a:pt x="5" y="71"/>
                      <a:pt x="11" y="76"/>
                      <a:pt x="19" y="79"/>
                    </a:cubicBezTo>
                    <a:cubicBezTo>
                      <a:pt x="23" y="87"/>
                      <a:pt x="29" y="92"/>
                      <a:pt x="36" y="94"/>
                    </a:cubicBezTo>
                    <a:cubicBezTo>
                      <a:pt x="41" y="95"/>
                      <a:pt x="45" y="95"/>
                      <a:pt x="50" y="93"/>
                    </a:cubicBezTo>
                    <a:cubicBezTo>
                      <a:pt x="54" y="94"/>
                      <a:pt x="59" y="94"/>
                      <a:pt x="63" y="93"/>
                    </a:cubicBezTo>
                    <a:cubicBezTo>
                      <a:pt x="70" y="90"/>
                      <a:pt x="75" y="84"/>
                      <a:pt x="78" y="76"/>
                    </a:cubicBezTo>
                    <a:cubicBezTo>
                      <a:pt x="86" y="72"/>
                      <a:pt x="92" y="66"/>
                      <a:pt x="94" y="59"/>
                    </a:cubicBezTo>
                    <a:cubicBezTo>
                      <a:pt x="95" y="54"/>
                      <a:pt x="94" y="50"/>
                      <a:pt x="93" y="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>
                  <a:latin typeface="+mn-ea"/>
                  <a:ea typeface="+mn-ea"/>
                </a:endParaRPr>
              </a:p>
            </p:txBody>
          </p:sp>
          <p:sp>
            <p:nvSpPr>
              <p:cNvPr id="58" name="자유형 32"/>
              <p:cNvSpPr>
                <a:spLocks/>
              </p:cNvSpPr>
              <p:nvPr userDrawn="1"/>
            </p:nvSpPr>
            <p:spPr bwMode="auto">
              <a:xfrm flipH="1">
                <a:off x="2304860" y="5777362"/>
                <a:ext cx="384558" cy="386010"/>
              </a:xfrm>
              <a:custGeom>
                <a:avLst/>
                <a:gdLst>
                  <a:gd name="T0" fmla="*/ 242 w 264"/>
                  <a:gd name="T1" fmla="*/ 157 h 264"/>
                  <a:gd name="T2" fmla="*/ 259 w 264"/>
                  <a:gd name="T3" fmla="*/ 128 h 264"/>
                  <a:gd name="T4" fmla="*/ 238 w 264"/>
                  <a:gd name="T5" fmla="*/ 66 h 264"/>
                  <a:gd name="T6" fmla="*/ 192 w 264"/>
                  <a:gd name="T7" fmla="*/ 20 h 264"/>
                  <a:gd name="T8" fmla="*/ 158 w 264"/>
                  <a:gd name="T9" fmla="*/ 23 h 264"/>
                  <a:gd name="T10" fmla="*/ 157 w 264"/>
                  <a:gd name="T11" fmla="*/ 23 h 264"/>
                  <a:gd name="T12" fmla="*/ 156 w 264"/>
                  <a:gd name="T13" fmla="*/ 23 h 264"/>
                  <a:gd name="T14" fmla="*/ 128 w 264"/>
                  <a:gd name="T15" fmla="*/ 5 h 264"/>
                  <a:gd name="T16" fmla="*/ 66 w 264"/>
                  <a:gd name="T17" fmla="*/ 26 h 264"/>
                  <a:gd name="T18" fmla="*/ 20 w 264"/>
                  <a:gd name="T19" fmla="*/ 72 h 264"/>
                  <a:gd name="T20" fmla="*/ 23 w 264"/>
                  <a:gd name="T21" fmla="*/ 106 h 264"/>
                  <a:gd name="T22" fmla="*/ 23 w 264"/>
                  <a:gd name="T23" fmla="*/ 107 h 264"/>
                  <a:gd name="T24" fmla="*/ 22 w 264"/>
                  <a:gd name="T25" fmla="*/ 108 h 264"/>
                  <a:gd name="T26" fmla="*/ 5 w 264"/>
                  <a:gd name="T27" fmla="*/ 136 h 264"/>
                  <a:gd name="T28" fmla="*/ 26 w 264"/>
                  <a:gd name="T29" fmla="*/ 198 h 264"/>
                  <a:gd name="T30" fmla="*/ 72 w 264"/>
                  <a:gd name="T31" fmla="*/ 244 h 264"/>
                  <a:gd name="T32" fmla="*/ 106 w 264"/>
                  <a:gd name="T33" fmla="*/ 241 h 264"/>
                  <a:gd name="T34" fmla="*/ 107 w 264"/>
                  <a:gd name="T35" fmla="*/ 242 h 264"/>
                  <a:gd name="T36" fmla="*/ 108 w 264"/>
                  <a:gd name="T37" fmla="*/ 242 h 264"/>
                  <a:gd name="T38" fmla="*/ 136 w 264"/>
                  <a:gd name="T39" fmla="*/ 259 h 264"/>
                  <a:gd name="T40" fmla="*/ 198 w 264"/>
                  <a:gd name="T41" fmla="*/ 238 h 264"/>
                  <a:gd name="T42" fmla="*/ 244 w 264"/>
                  <a:gd name="T43" fmla="*/ 192 h 264"/>
                  <a:gd name="T44" fmla="*/ 241 w 264"/>
                  <a:gd name="T45" fmla="*/ 159 h 264"/>
                  <a:gd name="T46" fmla="*/ 241 w 264"/>
                  <a:gd name="T47" fmla="*/ 158 h 264"/>
                  <a:gd name="T48" fmla="*/ 242 w 264"/>
                  <a:gd name="T49" fmla="*/ 157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4" h="264">
                    <a:moveTo>
                      <a:pt x="242" y="157"/>
                    </a:moveTo>
                    <a:cubicBezTo>
                      <a:pt x="250" y="149"/>
                      <a:pt x="256" y="139"/>
                      <a:pt x="259" y="128"/>
                    </a:cubicBezTo>
                    <a:cubicBezTo>
                      <a:pt x="264" y="107"/>
                      <a:pt x="255" y="85"/>
                      <a:pt x="238" y="66"/>
                    </a:cubicBezTo>
                    <a:cubicBezTo>
                      <a:pt x="229" y="42"/>
                      <a:pt x="213" y="25"/>
                      <a:pt x="192" y="20"/>
                    </a:cubicBezTo>
                    <a:cubicBezTo>
                      <a:pt x="181" y="18"/>
                      <a:pt x="170" y="19"/>
                      <a:pt x="158" y="23"/>
                    </a:cubicBezTo>
                    <a:cubicBezTo>
                      <a:pt x="157" y="23"/>
                      <a:pt x="157" y="23"/>
                      <a:pt x="157" y="23"/>
                    </a:cubicBezTo>
                    <a:cubicBezTo>
                      <a:pt x="156" y="23"/>
                      <a:pt x="156" y="23"/>
                      <a:pt x="156" y="23"/>
                    </a:cubicBezTo>
                    <a:cubicBezTo>
                      <a:pt x="148" y="14"/>
                      <a:pt x="139" y="8"/>
                      <a:pt x="128" y="5"/>
                    </a:cubicBezTo>
                    <a:cubicBezTo>
                      <a:pt x="107" y="0"/>
                      <a:pt x="85" y="9"/>
                      <a:pt x="66" y="26"/>
                    </a:cubicBezTo>
                    <a:cubicBezTo>
                      <a:pt x="42" y="35"/>
                      <a:pt x="25" y="51"/>
                      <a:pt x="20" y="72"/>
                    </a:cubicBezTo>
                    <a:cubicBezTo>
                      <a:pt x="17" y="83"/>
                      <a:pt x="19" y="95"/>
                      <a:pt x="23" y="106"/>
                    </a:cubicBezTo>
                    <a:cubicBezTo>
                      <a:pt x="23" y="107"/>
                      <a:pt x="23" y="107"/>
                      <a:pt x="23" y="107"/>
                    </a:cubicBezTo>
                    <a:cubicBezTo>
                      <a:pt x="22" y="108"/>
                      <a:pt x="22" y="108"/>
                      <a:pt x="22" y="108"/>
                    </a:cubicBezTo>
                    <a:cubicBezTo>
                      <a:pt x="14" y="116"/>
                      <a:pt x="8" y="125"/>
                      <a:pt x="5" y="136"/>
                    </a:cubicBezTo>
                    <a:cubicBezTo>
                      <a:pt x="0" y="157"/>
                      <a:pt x="9" y="179"/>
                      <a:pt x="26" y="198"/>
                    </a:cubicBezTo>
                    <a:cubicBezTo>
                      <a:pt x="35" y="222"/>
                      <a:pt x="51" y="239"/>
                      <a:pt x="72" y="244"/>
                    </a:cubicBezTo>
                    <a:cubicBezTo>
                      <a:pt x="83" y="247"/>
                      <a:pt x="94" y="246"/>
                      <a:pt x="106" y="241"/>
                    </a:cubicBezTo>
                    <a:cubicBezTo>
                      <a:pt x="107" y="242"/>
                      <a:pt x="107" y="242"/>
                      <a:pt x="107" y="242"/>
                    </a:cubicBezTo>
                    <a:cubicBezTo>
                      <a:pt x="108" y="242"/>
                      <a:pt x="108" y="242"/>
                      <a:pt x="108" y="242"/>
                    </a:cubicBezTo>
                    <a:cubicBezTo>
                      <a:pt x="116" y="250"/>
                      <a:pt x="125" y="257"/>
                      <a:pt x="136" y="259"/>
                    </a:cubicBezTo>
                    <a:cubicBezTo>
                      <a:pt x="157" y="264"/>
                      <a:pt x="179" y="256"/>
                      <a:pt x="198" y="238"/>
                    </a:cubicBezTo>
                    <a:cubicBezTo>
                      <a:pt x="222" y="229"/>
                      <a:pt x="239" y="213"/>
                      <a:pt x="244" y="192"/>
                    </a:cubicBezTo>
                    <a:cubicBezTo>
                      <a:pt x="247" y="181"/>
                      <a:pt x="245" y="170"/>
                      <a:pt x="241" y="159"/>
                    </a:cubicBezTo>
                    <a:cubicBezTo>
                      <a:pt x="241" y="158"/>
                      <a:pt x="241" y="158"/>
                      <a:pt x="241" y="158"/>
                    </a:cubicBezTo>
                    <a:lnTo>
                      <a:pt x="242" y="157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>
                  <a:latin typeface="+mn-ea"/>
                  <a:ea typeface="+mn-ea"/>
                </a:endParaRPr>
              </a:p>
            </p:txBody>
          </p:sp>
          <p:sp>
            <p:nvSpPr>
              <p:cNvPr id="59" name="타원 58"/>
              <p:cNvSpPr/>
              <p:nvPr userDrawn="1"/>
            </p:nvSpPr>
            <p:spPr>
              <a:xfrm>
                <a:off x="2420939" y="5894167"/>
                <a:ext cx="152400" cy="1524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1"/>
                <a:endParaRPr lang="ko-KR" altLang="en-US" sz="1800">
                  <a:latin typeface="+mn-ea"/>
                  <a:ea typeface="+mn-ea"/>
                </a:endParaRPr>
              </a:p>
            </p:txBody>
          </p:sp>
        </p:grpSp>
        <p:grpSp>
          <p:nvGrpSpPr>
            <p:cNvPr id="48" name="그룹 47"/>
            <p:cNvGrpSpPr/>
            <p:nvPr userDrawn="1"/>
          </p:nvGrpSpPr>
          <p:grpSpPr>
            <a:xfrm rot="19876682">
              <a:off x="80098" y="1916305"/>
              <a:ext cx="878030" cy="874332"/>
              <a:chOff x="4277517" y="3752400"/>
              <a:chExt cx="1154448" cy="1149586"/>
            </a:xfrm>
          </p:grpSpPr>
          <p:sp>
            <p:nvSpPr>
              <p:cNvPr id="49" name="자유형 48"/>
              <p:cNvSpPr>
                <a:spLocks/>
              </p:cNvSpPr>
              <p:nvPr userDrawn="1"/>
            </p:nvSpPr>
            <p:spPr bwMode="auto">
              <a:xfrm rot="21259688" flipH="1">
                <a:off x="4277517" y="3752400"/>
                <a:ext cx="1154448" cy="1149586"/>
              </a:xfrm>
              <a:custGeom>
                <a:avLst/>
                <a:gdLst>
                  <a:gd name="T0" fmla="*/ 272 w 355"/>
                  <a:gd name="T1" fmla="*/ 16 h 352"/>
                  <a:gd name="T2" fmla="*/ 178 w 355"/>
                  <a:gd name="T3" fmla="*/ 41 h 352"/>
                  <a:gd name="T4" fmla="*/ 137 w 355"/>
                  <a:gd name="T5" fmla="*/ 36 h 352"/>
                  <a:gd name="T6" fmla="*/ 66 w 355"/>
                  <a:gd name="T7" fmla="*/ 51 h 352"/>
                  <a:gd name="T8" fmla="*/ 62 w 355"/>
                  <a:gd name="T9" fmla="*/ 142 h 352"/>
                  <a:gd name="T10" fmla="*/ 32 w 355"/>
                  <a:gd name="T11" fmla="*/ 251 h 352"/>
                  <a:gd name="T12" fmla="*/ 129 w 355"/>
                  <a:gd name="T13" fmla="*/ 291 h 352"/>
                  <a:gd name="T14" fmla="*/ 226 w 355"/>
                  <a:gd name="T15" fmla="*/ 350 h 352"/>
                  <a:gd name="T16" fmla="*/ 291 w 355"/>
                  <a:gd name="T17" fmla="*/ 262 h 352"/>
                  <a:gd name="T18" fmla="*/ 352 w 355"/>
                  <a:gd name="T19" fmla="*/ 207 h 352"/>
                  <a:gd name="T20" fmla="*/ 317 w 355"/>
                  <a:gd name="T21" fmla="*/ 117 h 352"/>
                  <a:gd name="T22" fmla="*/ 272 w 355"/>
                  <a:gd name="T23" fmla="*/ 1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5" h="352">
                    <a:moveTo>
                      <a:pt x="272" y="16"/>
                    </a:moveTo>
                    <a:cubicBezTo>
                      <a:pt x="230" y="0"/>
                      <a:pt x="208" y="40"/>
                      <a:pt x="178" y="41"/>
                    </a:cubicBezTo>
                    <a:cubicBezTo>
                      <a:pt x="163" y="42"/>
                      <a:pt x="150" y="39"/>
                      <a:pt x="137" y="36"/>
                    </a:cubicBezTo>
                    <a:cubicBezTo>
                      <a:pt x="110" y="30"/>
                      <a:pt x="86" y="24"/>
                      <a:pt x="66" y="51"/>
                    </a:cubicBezTo>
                    <a:cubicBezTo>
                      <a:pt x="40" y="89"/>
                      <a:pt x="77" y="121"/>
                      <a:pt x="62" y="142"/>
                    </a:cubicBezTo>
                    <a:cubicBezTo>
                      <a:pt x="47" y="163"/>
                      <a:pt x="0" y="212"/>
                      <a:pt x="32" y="251"/>
                    </a:cubicBezTo>
                    <a:cubicBezTo>
                      <a:pt x="63" y="289"/>
                      <a:pt x="102" y="274"/>
                      <a:pt x="129" y="291"/>
                    </a:cubicBezTo>
                    <a:cubicBezTo>
                      <a:pt x="156" y="308"/>
                      <a:pt x="180" y="352"/>
                      <a:pt x="226" y="350"/>
                    </a:cubicBezTo>
                    <a:cubicBezTo>
                      <a:pt x="269" y="348"/>
                      <a:pt x="253" y="270"/>
                      <a:pt x="291" y="262"/>
                    </a:cubicBezTo>
                    <a:cubicBezTo>
                      <a:pt x="321" y="255"/>
                      <a:pt x="349" y="233"/>
                      <a:pt x="352" y="207"/>
                    </a:cubicBezTo>
                    <a:cubicBezTo>
                      <a:pt x="355" y="182"/>
                      <a:pt x="322" y="150"/>
                      <a:pt x="317" y="117"/>
                    </a:cubicBezTo>
                    <a:cubicBezTo>
                      <a:pt x="314" y="94"/>
                      <a:pt x="301" y="27"/>
                      <a:pt x="272" y="1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>
                  <a:latin typeface="+mn-ea"/>
                  <a:ea typeface="+mn-ea"/>
                </a:endParaRPr>
              </a:p>
            </p:txBody>
          </p:sp>
          <p:sp>
            <p:nvSpPr>
              <p:cNvPr id="50" name="자유형 35"/>
              <p:cNvSpPr>
                <a:spLocks/>
              </p:cNvSpPr>
              <p:nvPr userDrawn="1"/>
            </p:nvSpPr>
            <p:spPr bwMode="auto">
              <a:xfrm rot="18790958" flipH="1">
                <a:off x="4338999" y="3813623"/>
                <a:ext cx="1031484" cy="1027140"/>
              </a:xfrm>
              <a:custGeom>
                <a:avLst/>
                <a:gdLst>
                  <a:gd name="T0" fmla="*/ 272 w 355"/>
                  <a:gd name="T1" fmla="*/ 16 h 352"/>
                  <a:gd name="T2" fmla="*/ 178 w 355"/>
                  <a:gd name="T3" fmla="*/ 41 h 352"/>
                  <a:gd name="T4" fmla="*/ 137 w 355"/>
                  <a:gd name="T5" fmla="*/ 36 h 352"/>
                  <a:gd name="T6" fmla="*/ 66 w 355"/>
                  <a:gd name="T7" fmla="*/ 51 h 352"/>
                  <a:gd name="T8" fmla="*/ 62 w 355"/>
                  <a:gd name="T9" fmla="*/ 142 h 352"/>
                  <a:gd name="T10" fmla="*/ 32 w 355"/>
                  <a:gd name="T11" fmla="*/ 251 h 352"/>
                  <a:gd name="T12" fmla="*/ 129 w 355"/>
                  <a:gd name="T13" fmla="*/ 291 h 352"/>
                  <a:gd name="T14" fmla="*/ 226 w 355"/>
                  <a:gd name="T15" fmla="*/ 350 h 352"/>
                  <a:gd name="T16" fmla="*/ 291 w 355"/>
                  <a:gd name="T17" fmla="*/ 262 h 352"/>
                  <a:gd name="T18" fmla="*/ 352 w 355"/>
                  <a:gd name="T19" fmla="*/ 207 h 352"/>
                  <a:gd name="T20" fmla="*/ 317 w 355"/>
                  <a:gd name="T21" fmla="*/ 117 h 352"/>
                  <a:gd name="T22" fmla="*/ 272 w 355"/>
                  <a:gd name="T23" fmla="*/ 1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5" h="352">
                    <a:moveTo>
                      <a:pt x="272" y="16"/>
                    </a:moveTo>
                    <a:cubicBezTo>
                      <a:pt x="230" y="0"/>
                      <a:pt x="208" y="40"/>
                      <a:pt x="178" y="41"/>
                    </a:cubicBezTo>
                    <a:cubicBezTo>
                      <a:pt x="163" y="42"/>
                      <a:pt x="150" y="39"/>
                      <a:pt x="137" y="36"/>
                    </a:cubicBezTo>
                    <a:cubicBezTo>
                      <a:pt x="110" y="30"/>
                      <a:pt x="86" y="24"/>
                      <a:pt x="66" y="51"/>
                    </a:cubicBezTo>
                    <a:cubicBezTo>
                      <a:pt x="40" y="89"/>
                      <a:pt x="77" y="121"/>
                      <a:pt x="62" y="142"/>
                    </a:cubicBezTo>
                    <a:cubicBezTo>
                      <a:pt x="47" y="163"/>
                      <a:pt x="0" y="212"/>
                      <a:pt x="32" y="251"/>
                    </a:cubicBezTo>
                    <a:cubicBezTo>
                      <a:pt x="63" y="289"/>
                      <a:pt x="102" y="274"/>
                      <a:pt x="129" y="291"/>
                    </a:cubicBezTo>
                    <a:cubicBezTo>
                      <a:pt x="156" y="308"/>
                      <a:pt x="180" y="352"/>
                      <a:pt x="226" y="350"/>
                    </a:cubicBezTo>
                    <a:cubicBezTo>
                      <a:pt x="269" y="348"/>
                      <a:pt x="253" y="270"/>
                      <a:pt x="291" y="262"/>
                    </a:cubicBezTo>
                    <a:cubicBezTo>
                      <a:pt x="321" y="255"/>
                      <a:pt x="349" y="233"/>
                      <a:pt x="352" y="207"/>
                    </a:cubicBezTo>
                    <a:cubicBezTo>
                      <a:pt x="355" y="182"/>
                      <a:pt x="322" y="150"/>
                      <a:pt x="317" y="117"/>
                    </a:cubicBezTo>
                    <a:cubicBezTo>
                      <a:pt x="314" y="94"/>
                      <a:pt x="301" y="27"/>
                      <a:pt x="272" y="16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46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>
                  <a:latin typeface="+mn-ea"/>
                  <a:ea typeface="+mn-ea"/>
                </a:endParaRPr>
              </a:p>
            </p:txBody>
          </p:sp>
          <p:sp>
            <p:nvSpPr>
              <p:cNvPr id="51" name="자유형 41"/>
              <p:cNvSpPr>
                <a:spLocks/>
              </p:cNvSpPr>
              <p:nvPr userDrawn="1"/>
            </p:nvSpPr>
            <p:spPr bwMode="auto">
              <a:xfrm rot="756312" flipH="1">
                <a:off x="4402943" y="3855259"/>
                <a:ext cx="903597" cy="943869"/>
              </a:xfrm>
              <a:custGeom>
                <a:avLst/>
                <a:gdLst>
                  <a:gd name="T0" fmla="*/ 167 w 179"/>
                  <a:gd name="T1" fmla="*/ 33 h 186"/>
                  <a:gd name="T2" fmla="*/ 132 w 179"/>
                  <a:gd name="T3" fmla="*/ 35 h 186"/>
                  <a:gd name="T4" fmla="*/ 107 w 179"/>
                  <a:gd name="T5" fmla="*/ 41 h 186"/>
                  <a:gd name="T6" fmla="*/ 60 w 179"/>
                  <a:gd name="T7" fmla="*/ 7 h 186"/>
                  <a:gd name="T8" fmla="*/ 51 w 179"/>
                  <a:gd name="T9" fmla="*/ 63 h 186"/>
                  <a:gd name="T10" fmla="*/ 8 w 179"/>
                  <a:gd name="T11" fmla="*/ 100 h 186"/>
                  <a:gd name="T12" fmla="*/ 53 w 179"/>
                  <a:gd name="T13" fmla="*/ 132 h 186"/>
                  <a:gd name="T14" fmla="*/ 60 w 179"/>
                  <a:gd name="T15" fmla="*/ 176 h 186"/>
                  <a:gd name="T16" fmla="*/ 89 w 179"/>
                  <a:gd name="T17" fmla="*/ 160 h 186"/>
                  <a:gd name="T18" fmla="*/ 113 w 179"/>
                  <a:gd name="T19" fmla="*/ 141 h 186"/>
                  <a:gd name="T20" fmla="*/ 166 w 179"/>
                  <a:gd name="T21" fmla="*/ 143 h 186"/>
                  <a:gd name="T22" fmla="*/ 140 w 179"/>
                  <a:gd name="T23" fmla="*/ 94 h 186"/>
                  <a:gd name="T24" fmla="*/ 167 w 179"/>
                  <a:gd name="T25" fmla="*/ 33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9" h="186">
                    <a:moveTo>
                      <a:pt x="167" y="33"/>
                    </a:moveTo>
                    <a:cubicBezTo>
                      <a:pt x="157" y="24"/>
                      <a:pt x="144" y="29"/>
                      <a:pt x="132" y="35"/>
                    </a:cubicBezTo>
                    <a:cubicBezTo>
                      <a:pt x="122" y="39"/>
                      <a:pt x="113" y="44"/>
                      <a:pt x="107" y="41"/>
                    </a:cubicBezTo>
                    <a:cubicBezTo>
                      <a:pt x="84" y="33"/>
                      <a:pt x="85" y="0"/>
                      <a:pt x="60" y="7"/>
                    </a:cubicBezTo>
                    <a:cubicBezTo>
                      <a:pt x="34" y="14"/>
                      <a:pt x="63" y="56"/>
                      <a:pt x="51" y="63"/>
                    </a:cubicBezTo>
                    <a:cubicBezTo>
                      <a:pt x="40" y="70"/>
                      <a:pt x="0" y="74"/>
                      <a:pt x="8" y="100"/>
                    </a:cubicBezTo>
                    <a:cubicBezTo>
                      <a:pt x="15" y="125"/>
                      <a:pt x="43" y="119"/>
                      <a:pt x="53" y="132"/>
                    </a:cubicBezTo>
                    <a:cubicBezTo>
                      <a:pt x="62" y="146"/>
                      <a:pt x="46" y="158"/>
                      <a:pt x="60" y="176"/>
                    </a:cubicBezTo>
                    <a:cubicBezTo>
                      <a:pt x="68" y="186"/>
                      <a:pt x="78" y="173"/>
                      <a:pt x="89" y="160"/>
                    </a:cubicBezTo>
                    <a:cubicBezTo>
                      <a:pt x="98" y="148"/>
                      <a:pt x="106" y="136"/>
                      <a:pt x="113" y="141"/>
                    </a:cubicBezTo>
                    <a:cubicBezTo>
                      <a:pt x="127" y="150"/>
                      <a:pt x="159" y="154"/>
                      <a:pt x="166" y="143"/>
                    </a:cubicBezTo>
                    <a:cubicBezTo>
                      <a:pt x="173" y="131"/>
                      <a:pt x="147" y="110"/>
                      <a:pt x="140" y="94"/>
                    </a:cubicBezTo>
                    <a:cubicBezTo>
                      <a:pt x="133" y="78"/>
                      <a:pt x="179" y="44"/>
                      <a:pt x="167" y="33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  <a:alpha val="6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>
                  <a:latin typeface="+mn-ea"/>
                  <a:ea typeface="+mn-ea"/>
                </a:endParaRPr>
              </a:p>
            </p:txBody>
          </p:sp>
          <p:sp>
            <p:nvSpPr>
              <p:cNvPr id="52" name="자유형 41"/>
              <p:cNvSpPr>
                <a:spLocks/>
              </p:cNvSpPr>
              <p:nvPr userDrawn="1"/>
            </p:nvSpPr>
            <p:spPr bwMode="auto">
              <a:xfrm rot="19656312" flipH="1">
                <a:off x="4620471" y="4082482"/>
                <a:ext cx="468541" cy="489422"/>
              </a:xfrm>
              <a:custGeom>
                <a:avLst/>
                <a:gdLst>
                  <a:gd name="T0" fmla="*/ 167 w 179"/>
                  <a:gd name="T1" fmla="*/ 33 h 186"/>
                  <a:gd name="T2" fmla="*/ 132 w 179"/>
                  <a:gd name="T3" fmla="*/ 35 h 186"/>
                  <a:gd name="T4" fmla="*/ 107 w 179"/>
                  <a:gd name="T5" fmla="*/ 41 h 186"/>
                  <a:gd name="T6" fmla="*/ 60 w 179"/>
                  <a:gd name="T7" fmla="*/ 7 h 186"/>
                  <a:gd name="T8" fmla="*/ 51 w 179"/>
                  <a:gd name="T9" fmla="*/ 63 h 186"/>
                  <a:gd name="T10" fmla="*/ 8 w 179"/>
                  <a:gd name="T11" fmla="*/ 100 h 186"/>
                  <a:gd name="T12" fmla="*/ 53 w 179"/>
                  <a:gd name="T13" fmla="*/ 132 h 186"/>
                  <a:gd name="T14" fmla="*/ 60 w 179"/>
                  <a:gd name="T15" fmla="*/ 176 h 186"/>
                  <a:gd name="T16" fmla="*/ 89 w 179"/>
                  <a:gd name="T17" fmla="*/ 160 h 186"/>
                  <a:gd name="T18" fmla="*/ 113 w 179"/>
                  <a:gd name="T19" fmla="*/ 141 h 186"/>
                  <a:gd name="T20" fmla="*/ 166 w 179"/>
                  <a:gd name="T21" fmla="*/ 143 h 186"/>
                  <a:gd name="T22" fmla="*/ 140 w 179"/>
                  <a:gd name="T23" fmla="*/ 94 h 186"/>
                  <a:gd name="T24" fmla="*/ 167 w 179"/>
                  <a:gd name="T25" fmla="*/ 33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9" h="186">
                    <a:moveTo>
                      <a:pt x="167" y="33"/>
                    </a:moveTo>
                    <a:cubicBezTo>
                      <a:pt x="157" y="24"/>
                      <a:pt x="144" y="29"/>
                      <a:pt x="132" y="35"/>
                    </a:cubicBezTo>
                    <a:cubicBezTo>
                      <a:pt x="122" y="39"/>
                      <a:pt x="113" y="44"/>
                      <a:pt x="107" y="41"/>
                    </a:cubicBezTo>
                    <a:cubicBezTo>
                      <a:pt x="84" y="33"/>
                      <a:pt x="85" y="0"/>
                      <a:pt x="60" y="7"/>
                    </a:cubicBezTo>
                    <a:cubicBezTo>
                      <a:pt x="34" y="14"/>
                      <a:pt x="63" y="56"/>
                      <a:pt x="51" y="63"/>
                    </a:cubicBezTo>
                    <a:cubicBezTo>
                      <a:pt x="40" y="70"/>
                      <a:pt x="0" y="74"/>
                      <a:pt x="8" y="100"/>
                    </a:cubicBezTo>
                    <a:cubicBezTo>
                      <a:pt x="15" y="125"/>
                      <a:pt x="43" y="119"/>
                      <a:pt x="53" y="132"/>
                    </a:cubicBezTo>
                    <a:cubicBezTo>
                      <a:pt x="62" y="146"/>
                      <a:pt x="46" y="158"/>
                      <a:pt x="60" y="176"/>
                    </a:cubicBezTo>
                    <a:cubicBezTo>
                      <a:pt x="68" y="186"/>
                      <a:pt x="78" y="173"/>
                      <a:pt x="89" y="160"/>
                    </a:cubicBezTo>
                    <a:cubicBezTo>
                      <a:pt x="98" y="148"/>
                      <a:pt x="106" y="136"/>
                      <a:pt x="113" y="141"/>
                    </a:cubicBezTo>
                    <a:cubicBezTo>
                      <a:pt x="127" y="150"/>
                      <a:pt x="159" y="154"/>
                      <a:pt x="166" y="143"/>
                    </a:cubicBezTo>
                    <a:cubicBezTo>
                      <a:pt x="173" y="131"/>
                      <a:pt x="147" y="110"/>
                      <a:pt x="140" y="94"/>
                    </a:cubicBezTo>
                    <a:cubicBezTo>
                      <a:pt x="133" y="78"/>
                      <a:pt x="179" y="44"/>
                      <a:pt x="167" y="33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>
                  <a:latin typeface="+mn-ea"/>
                  <a:ea typeface="+mn-ea"/>
                </a:endParaRPr>
              </a:p>
            </p:txBody>
          </p:sp>
          <p:sp>
            <p:nvSpPr>
              <p:cNvPr id="53" name="자유형 42"/>
              <p:cNvSpPr>
                <a:spLocks/>
              </p:cNvSpPr>
              <p:nvPr userDrawn="1"/>
            </p:nvSpPr>
            <p:spPr bwMode="auto">
              <a:xfrm rot="19656312" flipH="1">
                <a:off x="4765993" y="4239097"/>
                <a:ext cx="177497" cy="176192"/>
              </a:xfrm>
              <a:custGeom>
                <a:avLst/>
                <a:gdLst>
                  <a:gd name="T0" fmla="*/ 68 w 68"/>
                  <a:gd name="T1" fmla="*/ 31 h 67"/>
                  <a:gd name="T2" fmla="*/ 59 w 68"/>
                  <a:gd name="T3" fmla="*/ 26 h 67"/>
                  <a:gd name="T4" fmla="*/ 63 w 68"/>
                  <a:gd name="T5" fmla="*/ 17 h 67"/>
                  <a:gd name="T6" fmla="*/ 55 w 68"/>
                  <a:gd name="T7" fmla="*/ 16 h 67"/>
                  <a:gd name="T8" fmla="*/ 55 w 68"/>
                  <a:gd name="T9" fmla="*/ 7 h 67"/>
                  <a:gd name="T10" fmla="*/ 45 w 68"/>
                  <a:gd name="T11" fmla="*/ 10 h 67"/>
                  <a:gd name="T12" fmla="*/ 41 w 68"/>
                  <a:gd name="T13" fmla="*/ 0 h 67"/>
                  <a:gd name="T14" fmla="*/ 33 w 68"/>
                  <a:gd name="T15" fmla="*/ 9 h 67"/>
                  <a:gd name="T16" fmla="*/ 24 w 68"/>
                  <a:gd name="T17" fmla="*/ 1 h 67"/>
                  <a:gd name="T18" fmla="*/ 21 w 68"/>
                  <a:gd name="T19" fmla="*/ 8 h 67"/>
                  <a:gd name="T20" fmla="*/ 14 w 68"/>
                  <a:gd name="T21" fmla="*/ 6 h 67"/>
                  <a:gd name="T22" fmla="*/ 15 w 68"/>
                  <a:gd name="T23" fmla="*/ 20 h 67"/>
                  <a:gd name="T24" fmla="*/ 2 w 68"/>
                  <a:gd name="T25" fmla="*/ 22 h 67"/>
                  <a:gd name="T26" fmla="*/ 7 w 68"/>
                  <a:gd name="T27" fmla="*/ 30 h 67"/>
                  <a:gd name="T28" fmla="*/ 0 w 68"/>
                  <a:gd name="T29" fmla="*/ 36 h 67"/>
                  <a:gd name="T30" fmla="*/ 9 w 68"/>
                  <a:gd name="T31" fmla="*/ 41 h 67"/>
                  <a:gd name="T32" fmla="*/ 4 w 68"/>
                  <a:gd name="T33" fmla="*/ 50 h 67"/>
                  <a:gd name="T34" fmla="*/ 13 w 68"/>
                  <a:gd name="T35" fmla="*/ 51 h 67"/>
                  <a:gd name="T36" fmla="*/ 13 w 68"/>
                  <a:gd name="T37" fmla="*/ 60 h 67"/>
                  <a:gd name="T38" fmla="*/ 23 w 68"/>
                  <a:gd name="T39" fmla="*/ 56 h 67"/>
                  <a:gd name="T40" fmla="*/ 27 w 68"/>
                  <a:gd name="T41" fmla="*/ 67 h 67"/>
                  <a:gd name="T42" fmla="*/ 35 w 68"/>
                  <a:gd name="T43" fmla="*/ 58 h 67"/>
                  <a:gd name="T44" fmla="*/ 44 w 68"/>
                  <a:gd name="T45" fmla="*/ 66 h 67"/>
                  <a:gd name="T46" fmla="*/ 47 w 68"/>
                  <a:gd name="T47" fmla="*/ 59 h 67"/>
                  <a:gd name="T48" fmla="*/ 54 w 68"/>
                  <a:gd name="T49" fmla="*/ 61 h 67"/>
                  <a:gd name="T50" fmla="*/ 52 w 68"/>
                  <a:gd name="T51" fmla="*/ 47 h 67"/>
                  <a:gd name="T52" fmla="*/ 66 w 68"/>
                  <a:gd name="T53" fmla="*/ 45 h 67"/>
                  <a:gd name="T54" fmla="*/ 60 w 68"/>
                  <a:gd name="T55" fmla="*/ 37 h 67"/>
                  <a:gd name="T56" fmla="*/ 68 w 68"/>
                  <a:gd name="T57" fmla="*/ 3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8" h="67">
                    <a:moveTo>
                      <a:pt x="68" y="31"/>
                    </a:moveTo>
                    <a:cubicBezTo>
                      <a:pt x="67" y="29"/>
                      <a:pt x="64" y="27"/>
                      <a:pt x="59" y="26"/>
                    </a:cubicBezTo>
                    <a:cubicBezTo>
                      <a:pt x="63" y="22"/>
                      <a:pt x="64" y="19"/>
                      <a:pt x="63" y="17"/>
                    </a:cubicBezTo>
                    <a:cubicBezTo>
                      <a:pt x="62" y="15"/>
                      <a:pt x="59" y="15"/>
                      <a:pt x="55" y="16"/>
                    </a:cubicBezTo>
                    <a:cubicBezTo>
                      <a:pt x="56" y="11"/>
                      <a:pt x="56" y="8"/>
                      <a:pt x="55" y="7"/>
                    </a:cubicBezTo>
                    <a:cubicBezTo>
                      <a:pt x="53" y="5"/>
                      <a:pt x="49" y="7"/>
                      <a:pt x="45" y="10"/>
                    </a:cubicBezTo>
                    <a:cubicBezTo>
                      <a:pt x="44" y="4"/>
                      <a:pt x="43" y="1"/>
                      <a:pt x="41" y="0"/>
                    </a:cubicBezTo>
                    <a:cubicBezTo>
                      <a:pt x="38" y="0"/>
                      <a:pt x="35" y="3"/>
                      <a:pt x="33" y="9"/>
                    </a:cubicBezTo>
                    <a:cubicBezTo>
                      <a:pt x="29" y="3"/>
                      <a:pt x="26" y="0"/>
                      <a:pt x="24" y="1"/>
                    </a:cubicBezTo>
                    <a:cubicBezTo>
                      <a:pt x="22" y="1"/>
                      <a:pt x="21" y="4"/>
                      <a:pt x="21" y="8"/>
                    </a:cubicBezTo>
                    <a:cubicBezTo>
                      <a:pt x="18" y="6"/>
                      <a:pt x="15" y="5"/>
                      <a:pt x="14" y="6"/>
                    </a:cubicBezTo>
                    <a:cubicBezTo>
                      <a:pt x="12" y="8"/>
                      <a:pt x="12" y="13"/>
                      <a:pt x="15" y="20"/>
                    </a:cubicBezTo>
                    <a:cubicBezTo>
                      <a:pt x="8" y="19"/>
                      <a:pt x="3" y="19"/>
                      <a:pt x="2" y="22"/>
                    </a:cubicBezTo>
                    <a:cubicBezTo>
                      <a:pt x="1" y="24"/>
                      <a:pt x="3" y="27"/>
                      <a:pt x="7" y="30"/>
                    </a:cubicBezTo>
                    <a:cubicBezTo>
                      <a:pt x="3" y="32"/>
                      <a:pt x="0" y="34"/>
                      <a:pt x="0" y="36"/>
                    </a:cubicBezTo>
                    <a:cubicBezTo>
                      <a:pt x="0" y="38"/>
                      <a:pt x="3" y="40"/>
                      <a:pt x="9" y="41"/>
                    </a:cubicBezTo>
                    <a:cubicBezTo>
                      <a:pt x="5" y="45"/>
                      <a:pt x="3" y="48"/>
                      <a:pt x="4" y="50"/>
                    </a:cubicBezTo>
                    <a:cubicBezTo>
                      <a:pt x="5" y="52"/>
                      <a:pt x="8" y="52"/>
                      <a:pt x="13" y="51"/>
                    </a:cubicBezTo>
                    <a:cubicBezTo>
                      <a:pt x="11" y="55"/>
                      <a:pt x="11" y="59"/>
                      <a:pt x="13" y="60"/>
                    </a:cubicBezTo>
                    <a:cubicBezTo>
                      <a:pt x="15" y="61"/>
                      <a:pt x="18" y="60"/>
                      <a:pt x="23" y="56"/>
                    </a:cubicBezTo>
                    <a:cubicBezTo>
                      <a:pt x="23" y="62"/>
                      <a:pt x="25" y="66"/>
                      <a:pt x="27" y="67"/>
                    </a:cubicBezTo>
                    <a:cubicBezTo>
                      <a:pt x="29" y="67"/>
                      <a:pt x="32" y="64"/>
                      <a:pt x="35" y="58"/>
                    </a:cubicBezTo>
                    <a:cubicBezTo>
                      <a:pt x="38" y="64"/>
                      <a:pt x="41" y="66"/>
                      <a:pt x="44" y="66"/>
                    </a:cubicBezTo>
                    <a:cubicBezTo>
                      <a:pt x="45" y="65"/>
                      <a:pt x="46" y="63"/>
                      <a:pt x="47" y="59"/>
                    </a:cubicBezTo>
                    <a:cubicBezTo>
                      <a:pt x="50" y="61"/>
                      <a:pt x="52" y="62"/>
                      <a:pt x="54" y="61"/>
                    </a:cubicBezTo>
                    <a:cubicBezTo>
                      <a:pt x="56" y="59"/>
                      <a:pt x="55" y="54"/>
                      <a:pt x="52" y="47"/>
                    </a:cubicBezTo>
                    <a:cubicBezTo>
                      <a:pt x="59" y="48"/>
                      <a:pt x="65" y="47"/>
                      <a:pt x="66" y="45"/>
                    </a:cubicBezTo>
                    <a:cubicBezTo>
                      <a:pt x="66" y="43"/>
                      <a:pt x="64" y="40"/>
                      <a:pt x="60" y="37"/>
                    </a:cubicBezTo>
                    <a:cubicBezTo>
                      <a:pt x="65" y="35"/>
                      <a:pt x="68" y="33"/>
                      <a:pt x="68" y="31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latinLnBrk="1"/>
                <a:endParaRPr lang="ko-KR" altLang="en-US" sz="1800">
                  <a:latin typeface="+mn-ea"/>
                  <a:ea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938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288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AC390C3F-EBC5-4012-A7D1-8E47859AFDE8}" type="slidenum">
              <a:rPr lang="en-US" altLang="ko-KR">
                <a:solidFill>
                  <a:srgbClr val="FFFFFF"/>
                </a:solidFill>
              </a:rPr>
              <a:pPr eaLnBrk="1" hangingPunct="1"/>
              <a:t>1</a:t>
            </a:fld>
            <a:endParaRPr lang="en-US" altLang="ko-KR">
              <a:solidFill>
                <a:srgbClr val="FFFFFF"/>
              </a:solidFill>
            </a:endParaRPr>
          </a:p>
        </p:txBody>
      </p:sp>
      <p:grpSp>
        <p:nvGrpSpPr>
          <p:cNvPr id="6147" name="Group 4"/>
          <p:cNvGrpSpPr>
            <a:grpSpLocks/>
          </p:cNvGrpSpPr>
          <p:nvPr/>
        </p:nvGrpSpPr>
        <p:grpSpPr bwMode="auto">
          <a:xfrm>
            <a:off x="900113" y="2503488"/>
            <a:ext cx="7559675" cy="954087"/>
            <a:chOff x="567" y="1577"/>
            <a:chExt cx="4762" cy="601"/>
          </a:xfrm>
        </p:grpSpPr>
        <p:sp>
          <p:nvSpPr>
            <p:cNvPr id="32773" name="Text Box 5"/>
            <p:cNvSpPr txBox="1">
              <a:spLocks noChangeArrowheads="1"/>
            </p:cNvSpPr>
            <p:nvPr/>
          </p:nvSpPr>
          <p:spPr bwMode="auto">
            <a:xfrm>
              <a:off x="793" y="1577"/>
              <a:ext cx="4400" cy="60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sz="3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HY헤드라인M" pitchFamily="18" charset="-127"/>
                  <a:ea typeface="HY헤드라인M" pitchFamily="18" charset="-127"/>
                  <a:cs typeface="한컴바탕" pitchFamily="18" charset="-127"/>
                </a:rPr>
                <a:t>HTML5</a:t>
              </a:r>
              <a:endParaRPr lang="en-US" altLang="ko-KR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  <a:cs typeface="한컴바탕" pitchFamily="18" charset="-127"/>
              </a:endParaRPr>
            </a:p>
            <a:p>
              <a:pPr algn="ctr">
                <a:spcBef>
                  <a:spcPct val="50000"/>
                </a:spcBef>
                <a:defRPr/>
              </a:pPr>
              <a:endPara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G Times" pitchFamily="18" charset="0"/>
                <a:ea typeface="HY헤드라인M" pitchFamily="18" charset="-127"/>
                <a:cs typeface="한컴바탕" pitchFamily="18" charset="-127"/>
              </a:endParaRPr>
            </a:p>
          </p:txBody>
        </p:sp>
        <p:sp>
          <p:nvSpPr>
            <p:cNvPr id="6149" name="Line 6"/>
            <p:cNvSpPr>
              <a:spLocks noChangeShapeType="1"/>
            </p:cNvSpPr>
            <p:nvPr/>
          </p:nvSpPr>
          <p:spPr bwMode="auto">
            <a:xfrm>
              <a:off x="567" y="1979"/>
              <a:ext cx="47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3"/>
          <p:cNvSpPr>
            <a:spLocks noGrp="1"/>
          </p:cNvSpPr>
          <p:nvPr>
            <p:ph idx="1"/>
          </p:nvPr>
        </p:nvSpPr>
        <p:spPr>
          <a:xfrm>
            <a:off x="683568" y="1124744"/>
            <a:ext cx="7565083" cy="52355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1500" dirty="0">
                <a:latin typeface="THE행복열매" pitchFamily="18" charset="-127"/>
                <a:ea typeface="THE행복열매" pitchFamily="18" charset="-127"/>
              </a:rPr>
              <a:t>가변 그리드</a:t>
            </a:r>
            <a:endParaRPr lang="en-US" altLang="ko-KR" sz="1500" dirty="0">
              <a:latin typeface="THE행복열매" pitchFamily="18" charset="-127"/>
              <a:ea typeface="THE행복열매" pitchFamily="18" charset="-127"/>
            </a:endParaRPr>
          </a:p>
          <a:p>
            <a:pPr lvl="1">
              <a:defRPr/>
            </a:pPr>
            <a:r>
              <a:rPr lang="ko-KR" altLang="en-US" sz="1500" dirty="0">
                <a:latin typeface="THE행복열매" pitchFamily="18" charset="-127"/>
                <a:ea typeface="THE행복열매" pitchFamily="18" charset="-127"/>
              </a:rPr>
              <a:t>격자를 이용하여 브라우저의 크기에 따라 레이아웃 요소의 너비를 쉽게 설정</a:t>
            </a:r>
            <a:endParaRPr lang="en-US" altLang="ko-KR" sz="1500" dirty="0">
              <a:latin typeface="THE행복열매" pitchFamily="18" charset="-127"/>
              <a:ea typeface="THE행복열매" pitchFamily="18" charset="-127"/>
            </a:endParaRPr>
          </a:p>
          <a:p>
            <a:pPr lvl="1">
              <a:defRPr/>
            </a:pPr>
            <a:r>
              <a:rPr lang="ko-KR" altLang="en-US" sz="1500" dirty="0">
                <a:latin typeface="THE행복열매" pitchFamily="18" charset="-127"/>
                <a:ea typeface="THE행복열매" pitchFamily="18" charset="-127"/>
              </a:rPr>
              <a:t>반응형 웹 페이지는 대부분 그리드를 기반으로 요소를 </a:t>
            </a:r>
            <a:r>
              <a:rPr lang="ko-KR" altLang="en-US" sz="1500" dirty="0" smtClean="0">
                <a:latin typeface="THE행복열매" pitchFamily="18" charset="-127"/>
                <a:ea typeface="THE행복열매" pitchFamily="18" charset="-127"/>
              </a:rPr>
              <a:t>배치</a:t>
            </a:r>
            <a:endParaRPr lang="en-US" altLang="ko-KR" sz="1500" dirty="0" smtClean="0">
              <a:latin typeface="THE행복열매" pitchFamily="18" charset="-127"/>
              <a:ea typeface="THE행복열매" pitchFamily="18" charset="-127"/>
            </a:endParaRPr>
          </a:p>
          <a:p>
            <a:pPr lvl="1">
              <a:defRPr/>
            </a:pPr>
            <a:endParaRPr lang="en-US" altLang="ko-KR" sz="1500" dirty="0">
              <a:latin typeface="THE행복열매" pitchFamily="18" charset="-127"/>
              <a:ea typeface="THE행복열매" pitchFamily="18" charset="-127"/>
            </a:endParaRPr>
          </a:p>
          <a:p>
            <a:pPr lvl="1">
              <a:defRPr/>
            </a:pPr>
            <a:endParaRPr lang="en-US" altLang="ko-KR" sz="1500" dirty="0" smtClean="0">
              <a:latin typeface="THE행복열매" pitchFamily="18" charset="-127"/>
              <a:ea typeface="THE행복열매" pitchFamily="18" charset="-127"/>
            </a:endParaRPr>
          </a:p>
          <a:p>
            <a:pPr lvl="1">
              <a:defRPr/>
            </a:pPr>
            <a:endParaRPr lang="en-US" altLang="ko-KR" sz="1500" dirty="0">
              <a:latin typeface="THE행복열매" pitchFamily="18" charset="-127"/>
              <a:ea typeface="THE행복열매" pitchFamily="18" charset="-127"/>
            </a:endParaRPr>
          </a:p>
          <a:p>
            <a:pPr lvl="1">
              <a:defRPr/>
            </a:pPr>
            <a:endParaRPr lang="en-US" altLang="ko-KR" sz="1500" dirty="0" smtClean="0">
              <a:latin typeface="THE행복열매" pitchFamily="18" charset="-127"/>
              <a:ea typeface="THE행복열매" pitchFamily="18" charset="-127"/>
            </a:endParaRPr>
          </a:p>
          <a:p>
            <a:pPr lvl="1">
              <a:defRPr/>
            </a:pPr>
            <a:endParaRPr lang="en-US" altLang="ko-KR" sz="1500" dirty="0">
              <a:latin typeface="THE행복열매" pitchFamily="18" charset="-127"/>
              <a:ea typeface="THE행복열매" pitchFamily="18" charset="-127"/>
            </a:endParaRPr>
          </a:p>
          <a:p>
            <a:pPr lvl="1">
              <a:defRPr/>
            </a:pPr>
            <a:endParaRPr lang="en-US" altLang="ko-KR" sz="1500" dirty="0" smtClean="0">
              <a:latin typeface="THE행복열매" pitchFamily="18" charset="-127"/>
              <a:ea typeface="THE행복열매" pitchFamily="18" charset="-127"/>
            </a:endParaRPr>
          </a:p>
          <a:p>
            <a:pPr lvl="1">
              <a:defRPr/>
            </a:pPr>
            <a:endParaRPr lang="en-US" altLang="ko-KR" sz="1500" dirty="0">
              <a:latin typeface="THE행복열매" pitchFamily="18" charset="-127"/>
              <a:ea typeface="THE행복열매" pitchFamily="18" charset="-127"/>
            </a:endParaRPr>
          </a:p>
          <a:p>
            <a:pPr>
              <a:defRPr/>
            </a:pPr>
            <a:r>
              <a:rPr lang="ko-KR" altLang="en-US" sz="1500" dirty="0">
                <a:latin typeface="THE행복열매" pitchFamily="18" charset="-127"/>
                <a:ea typeface="THE행복열매" pitchFamily="18" charset="-127"/>
              </a:rPr>
              <a:t>미디어 쿼리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(media query)</a:t>
            </a:r>
          </a:p>
          <a:p>
            <a:pPr lvl="1">
              <a:defRPr/>
            </a:pPr>
            <a:r>
              <a:rPr lang="ko-KR" altLang="en-US" sz="1500" dirty="0">
                <a:latin typeface="THE행복열매" pitchFamily="18" charset="-127"/>
                <a:ea typeface="THE행복열매" pitchFamily="18" charset="-127"/>
              </a:rPr>
              <a:t>웹 페이지가 사용되는 미디어의 유형에 따라 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CSS</a:t>
            </a:r>
            <a:r>
              <a:rPr lang="ko-KR" altLang="en-US" sz="1500" dirty="0">
                <a:latin typeface="THE행복열매" pitchFamily="18" charset="-127"/>
                <a:ea typeface="THE행복열매" pitchFamily="18" charset="-127"/>
              </a:rPr>
              <a:t>를 다르게 적용하는 기술</a:t>
            </a:r>
            <a:endParaRPr lang="en-US" altLang="ko-KR" sz="1500" dirty="0">
              <a:latin typeface="THE행복열매" pitchFamily="18" charset="-127"/>
              <a:ea typeface="THE행복열매" pitchFamily="18" charset="-127"/>
            </a:endParaRPr>
          </a:p>
          <a:p>
            <a:pPr lvl="1">
              <a:defRPr/>
            </a:pPr>
            <a:r>
              <a:rPr lang="ko-KR" altLang="en-US" sz="1500" dirty="0">
                <a:latin typeface="THE행복열매" pitchFamily="18" charset="-127"/>
                <a:ea typeface="THE행복열매" pitchFamily="18" charset="-127"/>
              </a:rPr>
              <a:t>미디어 유형으로는 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print, screen, </a:t>
            </a:r>
            <a:r>
              <a:rPr lang="en-US" altLang="ko-KR" sz="1500" dirty="0" err="1">
                <a:latin typeface="THE행복열매" pitchFamily="18" charset="-127"/>
                <a:ea typeface="THE행복열매" pitchFamily="18" charset="-127"/>
              </a:rPr>
              <a:t>tv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, all</a:t>
            </a:r>
            <a:r>
              <a:rPr lang="ko-KR" altLang="en-US" sz="1500" dirty="0">
                <a:latin typeface="THE행복열매" pitchFamily="18" charset="-127"/>
                <a:ea typeface="THE행복열매" pitchFamily="18" charset="-127"/>
              </a:rPr>
              <a:t> 등이 있음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.</a:t>
            </a:r>
          </a:p>
          <a:p>
            <a:pPr lvl="1">
              <a:defRPr/>
            </a:pPr>
            <a:endParaRPr lang="en-US" altLang="ko-KR" sz="1500" dirty="0">
              <a:latin typeface="THE행복열매" pitchFamily="18" charset="-127"/>
              <a:ea typeface="THE행복열매" pitchFamily="18" charset="-127"/>
            </a:endParaRPr>
          </a:p>
          <a:p>
            <a:pPr lvl="1">
              <a:defRPr/>
            </a:pPr>
            <a:endParaRPr lang="en-US" altLang="ko-KR" sz="1500" dirty="0">
              <a:latin typeface="THE행복열매" pitchFamily="18" charset="-127"/>
              <a:ea typeface="THE행복열매" pitchFamily="18" charset="-127"/>
            </a:endParaRPr>
          </a:p>
        </p:txBody>
      </p:sp>
      <p:pic>
        <p:nvPicPr>
          <p:cNvPr id="20485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76872"/>
            <a:ext cx="4392488" cy="2203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0" y="260648"/>
            <a:ext cx="914400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lang="en-US" altLang="ko-KR" sz="2500" b="1" cap="all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500" b="1" cap="all" dirty="0" err="1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HY헤드라인M" pitchFamily="18" charset="-127"/>
                <a:ea typeface="HY헤드라인M" pitchFamily="18" charset="-127"/>
              </a:rPr>
              <a:t>반응형</a:t>
            </a:r>
            <a:r>
              <a:rPr lang="ko-KR" altLang="en-US" sz="2500" b="1" cap="all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HY헤드라인M" pitchFamily="18" charset="-127"/>
                <a:ea typeface="HY헤드라인M" pitchFamily="18" charset="-127"/>
              </a:rPr>
              <a:t> 웹</a:t>
            </a:r>
            <a:endParaRPr lang="ko-KR" altLang="en-US" sz="2500" b="1" cap="all" dirty="0">
              <a:ln w="0"/>
              <a:solidFill>
                <a:schemeClr val="accent1">
                  <a:lumMod val="75000"/>
                </a:schemeClr>
              </a:solidFill>
              <a:effectLst>
                <a:reflection blurRad="12700" stA="50000" endPos="50000" dist="5000" dir="5400000" sy="-100000" rotWithShape="0"/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0"/>
            <a:ext cx="4572000" cy="2606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169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611560" y="1124744"/>
            <a:ext cx="7886700" cy="5112568"/>
          </a:xfrm>
        </p:spPr>
        <p:txBody>
          <a:bodyPr>
            <a:noAutofit/>
          </a:bodyPr>
          <a:lstStyle/>
          <a:p>
            <a:r>
              <a:rPr lang="en-US" altLang="ko-KR" sz="1500" dirty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HTML 5 </a:t>
            </a:r>
            <a:r>
              <a:rPr lang="ko-KR" altLang="en-US" sz="1500" dirty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표준</a:t>
            </a:r>
            <a:endParaRPr lang="en-US" altLang="ko-KR" sz="1500" dirty="0">
              <a:latin typeface="THE행복열매" pitchFamily="18" charset="-127"/>
              <a:ea typeface="THE행복열매" pitchFamily="18" charset="-127"/>
              <a:cs typeface="Ebrima" pitchFamily="2" charset="0"/>
            </a:endParaRPr>
          </a:p>
          <a:p>
            <a:pPr lvl="1"/>
            <a:r>
              <a:rPr lang="en-US" altLang="ko-KR" sz="1500" dirty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2009</a:t>
            </a:r>
            <a:r>
              <a:rPr lang="ko-KR" altLang="en-US" sz="1500" dirty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년에 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W3C </a:t>
            </a:r>
            <a:r>
              <a:rPr lang="ko-KR" altLang="en-US" sz="1500" dirty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재단과 마이크로소프트가 함께 제정하던 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XHTML 2.0 </a:t>
            </a:r>
            <a:r>
              <a:rPr lang="ko-KR" altLang="en-US" sz="1500" dirty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표준이 붕괴하면서 </a:t>
            </a:r>
            <a:r>
              <a:rPr lang="ko-KR" altLang="en-US" sz="1500" dirty="0" err="1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대체안으로</a:t>
            </a:r>
            <a:r>
              <a:rPr lang="ko-KR" altLang="en-US" sz="1500" dirty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 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Web Application 1.0 </a:t>
            </a:r>
            <a:r>
              <a:rPr lang="ko-KR" altLang="en-US" sz="1500" dirty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표준을 사용</a:t>
            </a:r>
            <a:endParaRPr lang="en-US" altLang="ko-KR" sz="1500" dirty="0">
              <a:latin typeface="THE행복열매" pitchFamily="18" charset="-127"/>
              <a:ea typeface="THE행복열매" pitchFamily="18" charset="-127"/>
              <a:cs typeface="Ebrima" pitchFamily="2" charset="0"/>
            </a:endParaRPr>
          </a:p>
          <a:p>
            <a:pPr lvl="1"/>
            <a:r>
              <a:rPr lang="en-US" altLang="ko-KR" sz="1500" dirty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Web Application 1.0 </a:t>
            </a:r>
            <a:r>
              <a:rPr lang="ko-KR" altLang="en-US" sz="1500" dirty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표준을 현재 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HTML5 </a:t>
            </a:r>
            <a:r>
              <a:rPr lang="ko-KR" altLang="en-US" sz="1500" dirty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표준이라고 </a:t>
            </a:r>
            <a:r>
              <a:rPr lang="ko-KR" altLang="en-US" sz="1500" dirty="0" smtClean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부름</a:t>
            </a:r>
            <a:endParaRPr lang="en-US" altLang="ko-KR" sz="1500" dirty="0" smtClean="0">
              <a:latin typeface="THE행복열매" pitchFamily="18" charset="-127"/>
              <a:ea typeface="THE행복열매" pitchFamily="18" charset="-127"/>
              <a:cs typeface="Ebrima" pitchFamily="2" charset="0"/>
            </a:endParaRPr>
          </a:p>
          <a:p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HTML5 </a:t>
            </a:r>
            <a:r>
              <a:rPr lang="ko-KR" altLang="en-US" sz="1500" dirty="0" smtClean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추가기능</a:t>
            </a:r>
            <a:endParaRPr lang="en-US" altLang="ko-KR" sz="1500" dirty="0" smtClean="0">
              <a:latin typeface="THE행복열매" pitchFamily="18" charset="-127"/>
              <a:ea typeface="THE행복열매" pitchFamily="18" charset="-127"/>
              <a:cs typeface="Ebrima" pitchFamily="2" charset="0"/>
            </a:endParaRPr>
          </a:p>
          <a:p>
            <a:pPr lvl="1"/>
            <a:r>
              <a:rPr lang="ko-KR" altLang="en-US" sz="1500" dirty="0" smtClean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멀티미디어:</a:t>
            </a:r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 </a:t>
            </a:r>
            <a:r>
              <a:rPr lang="ko-KR" altLang="en-US" sz="1500" dirty="0" smtClean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플래시와 </a:t>
            </a:r>
            <a:r>
              <a:rPr lang="ko-KR" altLang="en-US" sz="1500" dirty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같은 별도의 플러그인 없이 음악과 동영상을 재생할 수 </a:t>
            </a:r>
            <a:r>
              <a:rPr lang="ko-KR" altLang="en-US" sz="1500" dirty="0" smtClean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있음</a:t>
            </a:r>
            <a:endParaRPr lang="en-US" altLang="ko-KR" sz="1500" dirty="0">
              <a:latin typeface="THE행복열매" pitchFamily="18" charset="-127"/>
              <a:ea typeface="THE행복열매" pitchFamily="18" charset="-127"/>
              <a:cs typeface="Ebrima" pitchFamily="2" charset="0"/>
            </a:endParaRPr>
          </a:p>
          <a:p>
            <a:pPr lvl="1"/>
            <a:r>
              <a:rPr lang="ko-KR" altLang="en-US" sz="1500" dirty="0" smtClean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그래픽</a:t>
            </a:r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 : </a:t>
            </a:r>
            <a:r>
              <a:rPr lang="ko-KR" altLang="en-US" sz="1500" dirty="0" smtClean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하드웨어 </a:t>
            </a:r>
            <a:r>
              <a:rPr lang="ko-KR" altLang="en-US" sz="1500" dirty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가속을 받아 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2</a:t>
            </a:r>
            <a:r>
              <a:rPr lang="ko-KR" altLang="en-US" sz="1500" dirty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차원 그래픽과 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3</a:t>
            </a:r>
            <a:r>
              <a:rPr lang="ko-KR" altLang="en-US" sz="1500" dirty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차원 그래픽을 구현할 수 있음</a:t>
            </a:r>
            <a:endParaRPr lang="en-US" altLang="ko-KR" sz="1500" dirty="0">
              <a:latin typeface="THE행복열매" pitchFamily="18" charset="-127"/>
              <a:ea typeface="THE행복열매" pitchFamily="18" charset="-127"/>
              <a:cs typeface="Ebrima" pitchFamily="2" charset="0"/>
            </a:endParaRPr>
          </a:p>
          <a:p>
            <a:pPr lvl="1"/>
            <a:r>
              <a:rPr lang="ko-KR" altLang="en-US" sz="1500" dirty="0" smtClean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통신</a:t>
            </a:r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 :</a:t>
            </a:r>
            <a:r>
              <a:rPr lang="ko-KR" altLang="en-US" sz="1500" dirty="0" smtClean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웹</a:t>
            </a:r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 </a:t>
            </a:r>
            <a:r>
              <a:rPr lang="ko-KR" altLang="en-US" sz="1500" dirty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브라우저가 서버와 양 방향 통신이 </a:t>
            </a:r>
            <a:r>
              <a:rPr lang="ko-KR" altLang="en-US" sz="1500" dirty="0" smtClean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가능해짐</a:t>
            </a:r>
            <a:endParaRPr lang="en-US" altLang="ko-KR" sz="1500" dirty="0">
              <a:latin typeface="THE행복열매" pitchFamily="18" charset="-127"/>
              <a:ea typeface="THE행복열매" pitchFamily="18" charset="-127"/>
              <a:cs typeface="Ebrima" pitchFamily="2" charset="0"/>
            </a:endParaRPr>
          </a:p>
          <a:p>
            <a:pPr lvl="1"/>
            <a:r>
              <a:rPr lang="ko-KR" altLang="en-US" sz="1500" dirty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장치 </a:t>
            </a:r>
            <a:r>
              <a:rPr lang="ko-KR" altLang="en-US" sz="1500" dirty="0" smtClean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접근</a:t>
            </a:r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 : </a:t>
            </a:r>
            <a:r>
              <a:rPr lang="ko-KR" altLang="en-US" sz="1500" dirty="0" smtClean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장치와 </a:t>
            </a:r>
            <a:r>
              <a:rPr lang="ko-KR" altLang="en-US" sz="1500" dirty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관련된 정보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(</a:t>
            </a:r>
            <a:r>
              <a:rPr lang="ko-KR" altLang="en-US" sz="1500" dirty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배터리 정보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, CPU </a:t>
            </a:r>
            <a:r>
              <a:rPr lang="ko-KR" altLang="en-US" sz="1500" dirty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사용량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)</a:t>
            </a:r>
            <a:r>
              <a:rPr lang="ko-KR" altLang="en-US" sz="1500" dirty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는 물론 장치에 직접적으로 접근해서 카메라와 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GPS, </a:t>
            </a:r>
            <a:r>
              <a:rPr lang="ko-KR" altLang="en-US" sz="1500" dirty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진동 벨을 사용할 수 </a:t>
            </a:r>
            <a:r>
              <a:rPr lang="ko-KR" altLang="en-US" sz="1500" dirty="0" smtClean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있음</a:t>
            </a:r>
            <a:endParaRPr lang="en-US" altLang="ko-KR" sz="1500" dirty="0">
              <a:latin typeface="THE행복열매" pitchFamily="18" charset="-127"/>
              <a:ea typeface="THE행복열매" pitchFamily="18" charset="-127"/>
              <a:cs typeface="Ebrima" pitchFamily="2" charset="0"/>
            </a:endParaRPr>
          </a:p>
          <a:p>
            <a:pPr lvl="1"/>
            <a:r>
              <a:rPr lang="ko-KR" altLang="en-US" sz="1500" dirty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오프라인 및 </a:t>
            </a:r>
            <a:r>
              <a:rPr lang="ko-KR" altLang="en-US" sz="1500" dirty="0" smtClean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저장소</a:t>
            </a:r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: </a:t>
            </a:r>
            <a:r>
              <a:rPr lang="ko-KR" altLang="en-US" sz="1500" dirty="0" smtClean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인터넷이 </a:t>
            </a:r>
            <a:r>
              <a:rPr lang="ko-KR" altLang="en-US" sz="1500" dirty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연결되지 않은 상태에서도 애플리케이션이 동작</a:t>
            </a:r>
            <a:endParaRPr lang="en-US" altLang="ko-KR" sz="1500" dirty="0">
              <a:latin typeface="THE행복열매" pitchFamily="18" charset="-127"/>
              <a:ea typeface="THE행복열매" pitchFamily="18" charset="-127"/>
              <a:cs typeface="Ebrima" pitchFamily="2" charset="0"/>
            </a:endParaRPr>
          </a:p>
          <a:p>
            <a:pPr lvl="1"/>
            <a:r>
              <a:rPr lang="ko-KR" altLang="en-US" sz="1500" dirty="0" err="1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시멘틱</a:t>
            </a:r>
            <a:r>
              <a:rPr lang="ko-KR" altLang="en-US" sz="1500" dirty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 </a:t>
            </a:r>
            <a:r>
              <a:rPr lang="ko-KR" altLang="en-US" sz="1500" dirty="0" smtClean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태그:</a:t>
            </a:r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 </a:t>
            </a:r>
            <a:r>
              <a:rPr lang="ko-KR" altLang="en-US" sz="1500" dirty="0" err="1" smtClean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시멘틱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(Semantic)</a:t>
            </a:r>
            <a:r>
              <a:rPr lang="ko-KR" altLang="en-US" sz="1500" dirty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 웹을 구현</a:t>
            </a:r>
            <a:endParaRPr lang="en-US" altLang="ko-KR" sz="1500" dirty="0">
              <a:latin typeface="THE행복열매" pitchFamily="18" charset="-127"/>
              <a:ea typeface="THE행복열매" pitchFamily="18" charset="-127"/>
              <a:cs typeface="Ebrima" pitchFamily="2" charset="0"/>
            </a:endParaRPr>
          </a:p>
          <a:p>
            <a:pPr lvl="2"/>
            <a:r>
              <a:rPr lang="ko-KR" altLang="en-US" sz="1500" dirty="0" err="1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시멘틱</a:t>
            </a:r>
            <a:r>
              <a:rPr lang="ko-KR" altLang="en-US" sz="1500" dirty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 웹은 검색 엔진과 같은 프로그램이 정보의 의미를 분석하고 자료를 검색 및 처리하여 제공하는 지능형 웹을 의미</a:t>
            </a:r>
            <a:endParaRPr lang="en-US" altLang="ko-KR" sz="1500" dirty="0">
              <a:latin typeface="THE행복열매" pitchFamily="18" charset="-127"/>
              <a:ea typeface="THE행복열매" pitchFamily="18" charset="-127"/>
              <a:cs typeface="Ebrima" pitchFamily="2" charset="0"/>
            </a:endParaRPr>
          </a:p>
          <a:p>
            <a:pPr lvl="1"/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CSS3 </a:t>
            </a:r>
            <a:r>
              <a:rPr lang="ko-KR" altLang="en-US" sz="1500" dirty="0" smtClean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스타일시트</a:t>
            </a:r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:CSS3 </a:t>
            </a:r>
            <a:r>
              <a:rPr lang="ko-KR" altLang="en-US" sz="1500" dirty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스타일시트를 완벽하게 지원</a:t>
            </a:r>
            <a:endParaRPr lang="en-US" altLang="ko-KR" sz="1500" dirty="0">
              <a:latin typeface="THE행복열매" pitchFamily="18" charset="-127"/>
              <a:ea typeface="THE행복열매" pitchFamily="18" charset="-127"/>
              <a:cs typeface="Ebrima" pitchFamily="2" charset="0"/>
            </a:endParaRPr>
          </a:p>
          <a:p>
            <a:pPr lvl="1"/>
            <a:r>
              <a:rPr lang="ko-KR" altLang="en-US" sz="1500" dirty="0" smtClean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성능 </a:t>
            </a:r>
            <a:r>
              <a:rPr lang="ko-KR" altLang="en-US" sz="1500" dirty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및 </a:t>
            </a:r>
            <a:r>
              <a:rPr lang="ko-KR" altLang="en-US" sz="1500" dirty="0" smtClean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통합</a:t>
            </a:r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: HTML5</a:t>
            </a:r>
            <a:r>
              <a:rPr lang="ko-KR" altLang="en-US" sz="1500" dirty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는 기존의 웹 표준보다 빠르다</a:t>
            </a:r>
            <a:endParaRPr lang="en-US" altLang="ko-KR" sz="1500" dirty="0">
              <a:latin typeface="THE행복열매" pitchFamily="18" charset="-127"/>
              <a:ea typeface="THE행복열매" pitchFamily="18" charset="-127"/>
              <a:cs typeface="Ebrima" pitchFamily="2" charset="0"/>
            </a:endParaRPr>
          </a:p>
          <a:p>
            <a:pPr marL="0" indent="0">
              <a:buNone/>
            </a:pPr>
            <a:endParaRPr lang="en-US" altLang="ko-KR" sz="1500" dirty="0">
              <a:latin typeface="THE행복열매" pitchFamily="18" charset="-127"/>
              <a:ea typeface="THE행복열매" pitchFamily="18" charset="-127"/>
              <a:cs typeface="Ebrima" pitchFamily="2" charset="0"/>
            </a:endParaRPr>
          </a:p>
          <a:p>
            <a:endParaRPr lang="ko-KR" altLang="en-US" sz="1500" dirty="0">
              <a:latin typeface="THE행복열매" pitchFamily="18" charset="-127"/>
              <a:ea typeface="THE행복열매" pitchFamily="18" charset="-127"/>
              <a:cs typeface="Ebrima" pitchFamily="2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2F28D-23E2-42A0-A536-35DE58DEDA06}" type="slidenum">
              <a:rPr lang="en-US" altLang="ko-KR" smtClean="0"/>
              <a:pPr/>
              <a:t>2</a:t>
            </a:fld>
            <a:endParaRPr lang="en-US" altLang="ko-KR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0" y="260648"/>
            <a:ext cx="914400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lang="en-US" altLang="ko-KR" sz="2500" cap="all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HY헤드라인M" pitchFamily="18" charset="-127"/>
                <a:ea typeface="HY헤드라인M" pitchFamily="18" charset="-127"/>
              </a:rPr>
              <a:t> Html5 </a:t>
            </a:r>
            <a:r>
              <a:rPr lang="ko-KR" altLang="en-US" sz="2500" cap="all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HY헤드라인M" pitchFamily="18" charset="-127"/>
                <a:ea typeface="HY헤드라인M" pitchFamily="18" charset="-127"/>
              </a:rPr>
              <a:t>정의</a:t>
            </a:r>
            <a:r>
              <a:rPr lang="en-US" altLang="ko-KR" sz="2500" cap="all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HY헤드라인M" pitchFamily="18" charset="-127"/>
                <a:ea typeface="HY헤드라인M" pitchFamily="18" charset="-127"/>
              </a:rPr>
              <a:t> </a:t>
            </a:r>
            <a:endParaRPr lang="ko-KR" altLang="en-US" sz="2500" cap="all" dirty="0">
              <a:ln w="0"/>
              <a:solidFill>
                <a:schemeClr val="accent1">
                  <a:lumMod val="75000"/>
                </a:schemeClr>
              </a:solidFill>
              <a:effectLst>
                <a:reflection blurRad="12700" stA="50000" endPos="50000" dist="5000" dir="5400000" sy="-100000" rotWithShape="0"/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4572000" cy="2606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62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2F28D-23E2-42A0-A536-35DE58DEDA06}" type="slidenum">
              <a:rPr lang="en-US" altLang="ko-KR" smtClean="0"/>
              <a:pPr/>
              <a:t>3</a:t>
            </a:fld>
            <a:endParaRPr lang="en-US" altLang="ko-KR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0" y="260648"/>
            <a:ext cx="914400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lang="en-US" altLang="ko-KR" sz="2500" b="1" cap="all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HY헤드라인M" pitchFamily="18" charset="-127"/>
                <a:ea typeface="HY헤드라인M" pitchFamily="18" charset="-127"/>
              </a:rPr>
              <a:t>Html </a:t>
            </a:r>
            <a:r>
              <a:rPr lang="ko-KR" altLang="en-US" sz="2500" b="1" cap="all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HY헤드라인M" pitchFamily="18" charset="-127"/>
                <a:ea typeface="HY헤드라인M" pitchFamily="18" charset="-127"/>
              </a:rPr>
              <a:t>구성</a:t>
            </a:r>
            <a:r>
              <a:rPr lang="en-US" altLang="ko-KR" sz="2500" b="1" cap="all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HY헤드라인M" pitchFamily="18" charset="-127"/>
                <a:ea typeface="HY헤드라인M" pitchFamily="18" charset="-127"/>
              </a:rPr>
              <a:t> </a:t>
            </a:r>
            <a:endParaRPr lang="ko-KR" altLang="en-US" sz="2500" b="1" cap="all" dirty="0">
              <a:ln w="0"/>
              <a:solidFill>
                <a:schemeClr val="accent1">
                  <a:lumMod val="75000"/>
                </a:schemeClr>
              </a:solidFill>
              <a:effectLst>
                <a:reflection blurRad="12700" stA="50000" endPos="50000" dist="5000" dir="5400000" sy="-100000" rotWithShape="0"/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0" y="0"/>
            <a:ext cx="9144000" cy="260648"/>
            <a:chOff x="0" y="0"/>
            <a:chExt cx="9144000" cy="260648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9144000" cy="260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0"/>
              <a:ext cx="4572000" cy="26064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내용 개체 틀 3"/>
          <p:cNvSpPr>
            <a:spLocks noGrp="1"/>
          </p:cNvSpPr>
          <p:nvPr/>
        </p:nvSpPr>
        <p:spPr bwMode="auto">
          <a:xfrm>
            <a:off x="611560" y="801158"/>
            <a:ext cx="828231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n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SzPct val="96000"/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sz="1500" dirty="0" smtClean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레이아웃</a:t>
            </a:r>
            <a:endParaRPr kumimoji="0" lang="en-US" altLang="ko-KR" sz="1500" dirty="0">
              <a:latin typeface="THE행복열매" pitchFamily="18" charset="-127"/>
              <a:ea typeface="THE행복열매" pitchFamily="18" charset="-127"/>
              <a:cs typeface="Ebrima" pitchFamily="2" charset="0"/>
            </a:endParaRPr>
          </a:p>
          <a:p>
            <a:pPr lvl="1"/>
            <a:r>
              <a:rPr kumimoji="0" lang="ko-KR" altLang="en-US" sz="1500" dirty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화면을 분할하거나 배열하여 구성하는 것</a:t>
            </a:r>
            <a:endParaRPr kumimoji="0" lang="en-US" altLang="ko-KR" sz="1500" dirty="0">
              <a:latin typeface="THE행복열매" pitchFamily="18" charset="-127"/>
              <a:ea typeface="THE행복열매" pitchFamily="18" charset="-127"/>
              <a:cs typeface="Ebrima" pitchFamily="2" charset="0"/>
            </a:endParaRPr>
          </a:p>
          <a:p>
            <a:pPr lvl="1"/>
            <a:r>
              <a:rPr kumimoji="0" lang="en-US" altLang="ko-KR" sz="1500" dirty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HTML5 </a:t>
            </a:r>
            <a:r>
              <a:rPr kumimoji="0" lang="ko-KR" altLang="en-US" sz="1500" dirty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웹 표준에서는 각 영역을 구분하는 구조적 태그 요소를 정의하여 사용</a:t>
            </a:r>
            <a:endParaRPr kumimoji="0" lang="en-US" altLang="ko-KR" sz="1500" dirty="0">
              <a:latin typeface="THE행복열매" pitchFamily="18" charset="-127"/>
              <a:ea typeface="THE행복열매" pitchFamily="18" charset="-127"/>
              <a:cs typeface="Ebrima" pitchFamily="2" charset="0"/>
            </a:endParaRPr>
          </a:p>
          <a:p>
            <a:pPr>
              <a:defRPr/>
            </a:pPr>
            <a:r>
              <a:rPr lang="en-US" altLang="ko-KR" sz="1500" dirty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HTML5 </a:t>
            </a:r>
            <a:r>
              <a:rPr lang="ko-KR" altLang="en-US" sz="1500" dirty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레이아웃</a:t>
            </a:r>
            <a:endParaRPr lang="en-US" altLang="ko-KR" sz="1500" dirty="0">
              <a:latin typeface="THE행복열매" pitchFamily="18" charset="-127"/>
              <a:ea typeface="THE행복열매" pitchFamily="18" charset="-127"/>
              <a:cs typeface="Ebrima" pitchFamily="2" charset="0"/>
            </a:endParaRPr>
          </a:p>
          <a:p>
            <a:pPr lvl="1">
              <a:defRPr/>
            </a:pPr>
            <a:r>
              <a:rPr lang="ko-KR" altLang="en-US" sz="1500" dirty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효율적인 레이아웃 작업을 위해 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&lt;header&gt;, &lt;footer&gt;, &lt;article&gt;, &lt;section&gt;,  &lt;aside&gt;, &lt;</a:t>
            </a:r>
            <a:r>
              <a:rPr lang="en-US" altLang="ko-KR" sz="1500" dirty="0" err="1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nav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&gt;, &lt;main&gt; </a:t>
            </a:r>
            <a:r>
              <a:rPr lang="ko-KR" altLang="en-US" sz="1500" dirty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등의 태그가 추가됨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.</a:t>
            </a:r>
          </a:p>
          <a:p>
            <a:pPr lvl="1">
              <a:defRPr/>
            </a:pPr>
            <a:endParaRPr lang="en-US" altLang="ko-KR" sz="1500" dirty="0">
              <a:latin typeface="THE행복열매" pitchFamily="18" charset="-127"/>
              <a:ea typeface="THE행복열매" pitchFamily="18" charset="-127"/>
              <a:cs typeface="Ebrima" pitchFamily="2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573340"/>
            <a:ext cx="3396700" cy="3259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내용 개체 틀 1"/>
          <p:cNvSpPr txBox="1">
            <a:spLocks/>
          </p:cNvSpPr>
          <p:nvPr/>
        </p:nvSpPr>
        <p:spPr>
          <a:xfrm>
            <a:off x="4338505" y="2563295"/>
            <a:ext cx="4555365" cy="396044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100" b="1" dirty="0" smtClean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&lt;header&gt;</a:t>
            </a:r>
            <a:r>
              <a:rPr lang="en-US" altLang="ko-KR" sz="1100" dirty="0" smtClean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/>
            </a:r>
            <a:br>
              <a:rPr lang="en-US" altLang="ko-KR" sz="1100" dirty="0" smtClean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</a:br>
            <a:r>
              <a:rPr lang="en-US" altLang="ko-KR" sz="1100" dirty="0" smtClean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HTML5 </a:t>
            </a:r>
            <a:r>
              <a:rPr lang="ko-KR" altLang="en-US" sz="1100" dirty="0" smtClean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문서의 머리말 영역으로</a:t>
            </a:r>
            <a:r>
              <a:rPr lang="en-US" altLang="ko-KR" sz="1100" dirty="0" smtClean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 </a:t>
            </a:r>
            <a:r>
              <a:rPr lang="ko-KR" altLang="en-US" sz="1100" dirty="0" smtClean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중요한 정보를 표시</a:t>
            </a:r>
            <a:r>
              <a:rPr lang="en-US" altLang="ko-KR" sz="1100" dirty="0" smtClean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/>
            </a:r>
            <a:br>
              <a:rPr lang="en-US" altLang="ko-KR" sz="1100" dirty="0" smtClean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</a:br>
            <a:r>
              <a:rPr lang="en-US" altLang="ko-KR" sz="1100" dirty="0" smtClean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(</a:t>
            </a:r>
            <a:r>
              <a:rPr lang="ko-KR" altLang="en-US" sz="1100" dirty="0" smtClean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예 </a:t>
            </a:r>
            <a:r>
              <a:rPr lang="en-US" altLang="ko-KR" sz="1100" dirty="0" smtClean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: </a:t>
            </a:r>
            <a:r>
              <a:rPr lang="ko-KR" altLang="en-US" sz="1100" dirty="0" smtClean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사이트의 제목</a:t>
            </a:r>
            <a:r>
              <a:rPr lang="en-US" altLang="ko-KR" sz="1100" dirty="0" smtClean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, </a:t>
            </a:r>
            <a:r>
              <a:rPr lang="ko-KR" altLang="en-US" sz="1100" dirty="0" smtClean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로고 등</a:t>
            </a:r>
            <a:r>
              <a:rPr lang="en-US" altLang="ko-KR" sz="1100" dirty="0" smtClean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100" b="1" dirty="0" smtClean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&lt;</a:t>
            </a:r>
            <a:r>
              <a:rPr lang="en-US" altLang="ko-KR" sz="1100" b="1" dirty="0" err="1" smtClean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nav</a:t>
            </a:r>
            <a:r>
              <a:rPr lang="en-US" altLang="ko-KR" sz="1100" b="1" dirty="0" smtClean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&gt;</a:t>
            </a:r>
            <a:r>
              <a:rPr lang="en-US" altLang="ko-KR" sz="1100" dirty="0" smtClean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/>
            </a:r>
            <a:br>
              <a:rPr lang="en-US" altLang="ko-KR" sz="1100" dirty="0" smtClean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</a:br>
            <a:r>
              <a:rPr lang="ko-KR" altLang="en-US" sz="1100" dirty="0" err="1" smtClean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내비게이션</a:t>
            </a:r>
            <a:r>
              <a:rPr lang="en-US" altLang="ko-KR" sz="1100" dirty="0" smtClean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(navigation) </a:t>
            </a:r>
            <a:r>
              <a:rPr lang="ko-KR" altLang="en-US" sz="1100" dirty="0" smtClean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영역으로</a:t>
            </a:r>
            <a:r>
              <a:rPr lang="en-US" altLang="ko-KR" sz="1100" dirty="0" smtClean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 </a:t>
            </a:r>
            <a:r>
              <a:rPr lang="ko-KR" altLang="en-US" sz="1100" dirty="0" smtClean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웹 사이트 내에 분류된 다른 영역으로 이동할 때 사용</a:t>
            </a:r>
            <a:endParaRPr lang="en-US" altLang="ko-KR" sz="1100" dirty="0" smtClean="0">
              <a:latin typeface="THE행복열매" pitchFamily="18" charset="-127"/>
              <a:ea typeface="THE행복열매" pitchFamily="18" charset="-127"/>
              <a:cs typeface="Ebrima" pitchFamily="2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1100" b="1" dirty="0" smtClean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&lt;section&gt;</a:t>
            </a:r>
            <a:r>
              <a:rPr lang="en-US" altLang="ko-KR" sz="1100" dirty="0" smtClean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/>
            </a:r>
            <a:br>
              <a:rPr lang="en-US" altLang="ko-KR" sz="1100" dirty="0" smtClean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</a:br>
            <a:r>
              <a:rPr lang="ko-KR" altLang="en-US" sz="1100" dirty="0" smtClean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문서의 영역을 구성할 때 사용</a:t>
            </a:r>
            <a:r>
              <a:rPr lang="en-US" altLang="ko-KR" sz="1100" dirty="0" smtClean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. &lt;header&gt;, &lt;article&gt; </a:t>
            </a:r>
            <a:r>
              <a:rPr lang="ko-KR" altLang="en-US" sz="1100" dirty="0" smtClean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태그 등을 포함할 수 있음</a:t>
            </a:r>
            <a:endParaRPr lang="en-US" altLang="ko-KR" sz="1100" dirty="0" smtClean="0">
              <a:latin typeface="THE행복열매" pitchFamily="18" charset="-127"/>
              <a:ea typeface="THE행복열매" pitchFamily="18" charset="-127"/>
              <a:cs typeface="Ebrima" pitchFamily="2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1100" b="1" dirty="0" smtClean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&lt;article&gt;</a:t>
            </a:r>
            <a:r>
              <a:rPr lang="en-US" altLang="ko-KR" sz="1100" dirty="0" smtClean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/>
            </a:r>
            <a:br>
              <a:rPr lang="en-US" altLang="ko-KR" sz="1100" dirty="0" smtClean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</a:br>
            <a:r>
              <a:rPr lang="ko-KR" altLang="en-US" sz="1100" dirty="0" smtClean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독립된 주요 </a:t>
            </a:r>
            <a:r>
              <a:rPr lang="ko-KR" altLang="en-US" sz="1100" dirty="0" err="1" smtClean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콘텐츠</a:t>
            </a:r>
            <a:r>
              <a:rPr lang="ko-KR" altLang="en-US" sz="1100" dirty="0" smtClean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 영역을 정의</a:t>
            </a:r>
            <a:r>
              <a:rPr lang="en-US" altLang="ko-KR" sz="1100" dirty="0" smtClean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. </a:t>
            </a:r>
            <a:r>
              <a:rPr lang="ko-KR" altLang="en-US" sz="1100" dirty="0" smtClean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하나의 </a:t>
            </a:r>
            <a:r>
              <a:rPr lang="en-US" altLang="ko-KR" sz="1100" dirty="0" smtClean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&lt;section&gt; </a:t>
            </a:r>
            <a:r>
              <a:rPr lang="ko-KR" altLang="en-US" sz="1100" dirty="0" smtClean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태그 내에 여러 개의 </a:t>
            </a:r>
            <a:r>
              <a:rPr lang="en-US" altLang="ko-KR" sz="1100" dirty="0" smtClean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&lt;article&gt; </a:t>
            </a:r>
            <a:r>
              <a:rPr lang="ko-KR" altLang="en-US" sz="1100" dirty="0" smtClean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태그를 구성할 수 있음</a:t>
            </a:r>
            <a:endParaRPr lang="en-US" altLang="ko-KR" sz="1100" dirty="0" smtClean="0">
              <a:latin typeface="THE행복열매" pitchFamily="18" charset="-127"/>
              <a:ea typeface="THE행복열매" pitchFamily="18" charset="-127"/>
              <a:cs typeface="Ebrima" pitchFamily="2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1100" b="1" dirty="0" smtClean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&lt;aside&gt;</a:t>
            </a:r>
            <a:r>
              <a:rPr lang="en-US" altLang="ko-KR" sz="1100" dirty="0" smtClean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/>
            </a:r>
            <a:br>
              <a:rPr lang="en-US" altLang="ko-KR" sz="1100" dirty="0" smtClean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</a:br>
            <a:r>
              <a:rPr lang="ko-KR" altLang="en-US" sz="1100" dirty="0" smtClean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주요 </a:t>
            </a:r>
            <a:r>
              <a:rPr lang="ko-KR" altLang="en-US" sz="1100" dirty="0" err="1" smtClean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콘텐츠</a:t>
            </a:r>
            <a:r>
              <a:rPr lang="ko-KR" altLang="en-US" sz="1100" dirty="0" smtClean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 이외에 남은 </a:t>
            </a:r>
            <a:r>
              <a:rPr lang="ko-KR" altLang="en-US" sz="1100" dirty="0" err="1" smtClean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콘텐츠를</a:t>
            </a:r>
            <a:r>
              <a:rPr lang="ko-KR" altLang="en-US" sz="1100" dirty="0" smtClean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 표시</a:t>
            </a:r>
            <a:r>
              <a:rPr lang="en-US" altLang="ko-KR" sz="1100" dirty="0" smtClean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/>
            </a:r>
            <a:br>
              <a:rPr lang="en-US" altLang="ko-KR" sz="1100" dirty="0" smtClean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</a:br>
            <a:r>
              <a:rPr lang="en-US" altLang="ko-KR" sz="1100" dirty="0" smtClean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(</a:t>
            </a:r>
            <a:r>
              <a:rPr lang="ko-KR" altLang="en-US" sz="1100" dirty="0" smtClean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예 </a:t>
            </a:r>
            <a:r>
              <a:rPr lang="en-US" altLang="ko-KR" sz="1100" dirty="0" smtClean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:</a:t>
            </a:r>
            <a:r>
              <a:rPr lang="ko-KR" altLang="en-US" sz="1100" dirty="0" smtClean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 사이드 바</a:t>
            </a:r>
            <a:r>
              <a:rPr lang="en-US" altLang="ko-KR" sz="1100" dirty="0" smtClean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(sidebar) </a:t>
            </a:r>
            <a:r>
              <a:rPr lang="ko-KR" altLang="en-US" sz="1100" dirty="0" smtClean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등</a:t>
            </a:r>
            <a:r>
              <a:rPr lang="en-US" altLang="ko-KR" sz="1100" dirty="0" smtClean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).</a:t>
            </a:r>
          </a:p>
          <a:p>
            <a:pPr>
              <a:lnSpc>
                <a:spcPct val="120000"/>
              </a:lnSpc>
            </a:pPr>
            <a:r>
              <a:rPr lang="en-US" altLang="ko-KR" sz="1100" b="1" dirty="0" smtClean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&lt;footer&gt;</a:t>
            </a:r>
            <a:r>
              <a:rPr lang="en-US" altLang="ko-KR" sz="1100" dirty="0" smtClean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/>
            </a:r>
            <a:br>
              <a:rPr lang="en-US" altLang="ko-KR" sz="1100" dirty="0" smtClean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</a:br>
            <a:r>
              <a:rPr lang="ko-KR" altLang="en-US" sz="1100" dirty="0" smtClean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사이트의 자세한 정보를 표시</a:t>
            </a:r>
            <a:r>
              <a:rPr lang="en-US" altLang="ko-KR" sz="1100" dirty="0" smtClean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/>
            </a:r>
            <a:br>
              <a:rPr lang="en-US" altLang="ko-KR" sz="1100" dirty="0" smtClean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</a:br>
            <a:r>
              <a:rPr lang="en-US" altLang="ko-KR" sz="1100" dirty="0" smtClean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(</a:t>
            </a:r>
            <a:r>
              <a:rPr lang="ko-KR" altLang="en-US" sz="1100" dirty="0" smtClean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예 </a:t>
            </a:r>
            <a:r>
              <a:rPr lang="en-US" altLang="ko-KR" sz="1100" dirty="0" smtClean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:</a:t>
            </a:r>
            <a:r>
              <a:rPr lang="ko-KR" altLang="en-US" sz="1100" dirty="0" smtClean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 저작권 정보</a:t>
            </a:r>
            <a:r>
              <a:rPr lang="en-US" altLang="ko-KR" sz="1100" dirty="0" smtClean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, </a:t>
            </a:r>
            <a:r>
              <a:rPr lang="ko-KR" altLang="en-US" sz="1100" dirty="0" smtClean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관리자 정보</a:t>
            </a:r>
            <a:r>
              <a:rPr lang="en-US" altLang="ko-KR" sz="1100" dirty="0" smtClean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, </a:t>
            </a:r>
            <a:r>
              <a:rPr lang="ko-KR" altLang="en-US" sz="1100" dirty="0" smtClean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회사 정보 등</a:t>
            </a:r>
            <a:r>
              <a:rPr lang="en-US" altLang="ko-KR" sz="1100" dirty="0" smtClean="0">
                <a:latin typeface="THE행복열매" pitchFamily="18" charset="-127"/>
                <a:ea typeface="THE행복열매" pitchFamily="18" charset="-127"/>
                <a:cs typeface="Ebrima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9188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2F28D-23E2-42A0-A536-35DE58DEDA06}" type="slidenum">
              <a:rPr lang="en-US" altLang="ko-KR" smtClean="0"/>
              <a:pPr/>
              <a:t>4</a:t>
            </a:fld>
            <a:endParaRPr lang="en-US" altLang="ko-KR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0" y="260648"/>
            <a:ext cx="914400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lang="en-US" altLang="ko-KR" sz="2500" b="1" cap="all" dirty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HY헤드라인M" pitchFamily="18" charset="-127"/>
                <a:ea typeface="HY헤드라인M" pitchFamily="18" charset="-127"/>
              </a:rPr>
              <a:t>Html </a:t>
            </a:r>
            <a:r>
              <a:rPr lang="ko-KR" altLang="en-US" sz="2500" b="1" cap="all" dirty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HY헤드라인M" pitchFamily="18" charset="-127"/>
                <a:ea typeface="HY헤드라인M" pitchFamily="18" charset="-127"/>
              </a:rPr>
              <a:t>구성</a:t>
            </a:r>
            <a:r>
              <a:rPr lang="en-US" altLang="ko-KR" sz="2500" b="1" cap="all" dirty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500" b="1" cap="all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HY헤드라인M" pitchFamily="18" charset="-127"/>
                <a:ea typeface="HY헤드라인M" pitchFamily="18" charset="-127"/>
              </a:rPr>
              <a:t> </a:t>
            </a:r>
            <a:endParaRPr lang="ko-KR" altLang="en-US" sz="2500" b="1" cap="all" dirty="0">
              <a:ln w="0"/>
              <a:solidFill>
                <a:schemeClr val="accent1">
                  <a:lumMod val="75000"/>
                </a:schemeClr>
              </a:solidFill>
              <a:effectLst>
                <a:reflection blurRad="12700" stA="50000" endPos="50000" dist="5000" dir="5400000" sy="-100000" rotWithShape="0"/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0" y="0"/>
            <a:ext cx="9144000" cy="260648"/>
            <a:chOff x="0" y="0"/>
            <a:chExt cx="9144000" cy="260648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9144000" cy="260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0"/>
              <a:ext cx="4572000" cy="26064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내용 개체 틀 1"/>
          <p:cNvSpPr>
            <a:spLocks noGrp="1"/>
          </p:cNvSpPr>
          <p:nvPr/>
        </p:nvSpPr>
        <p:spPr bwMode="auto">
          <a:xfrm>
            <a:off x="228600" y="571500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8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lvl="1" indent="0">
              <a:buFont typeface="Wingdings" pitchFamily="2" charset="2"/>
              <a:buNone/>
            </a:pPr>
            <a:endParaRPr lang="ko-KR" altLang="en-US" dirty="0" smtClean="0">
              <a:solidFill>
                <a:schemeClr val="accent2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1052736"/>
            <a:ext cx="3822700" cy="518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052736"/>
            <a:ext cx="4206875" cy="3541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322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3"/>
          <p:cNvSpPr>
            <a:spLocks noGrp="1"/>
          </p:cNvSpPr>
          <p:nvPr>
            <p:ph idx="1"/>
          </p:nvPr>
        </p:nvSpPr>
        <p:spPr>
          <a:xfrm>
            <a:off x="791232" y="1052736"/>
            <a:ext cx="7993583" cy="5235575"/>
          </a:xfrm>
        </p:spPr>
        <p:txBody>
          <a:bodyPr>
            <a:normAutofit/>
          </a:bodyPr>
          <a:lstStyle/>
          <a:p>
            <a:pPr marL="457200" indent="-457200">
              <a:buFont typeface="+mj-ea"/>
              <a:buAutoNum type="circleNumDbPlain"/>
              <a:defRPr/>
            </a:pPr>
            <a:r>
              <a:rPr lang="ko-KR" altLang="en-US" sz="1500" dirty="0">
                <a:latin typeface="THE행복열매" pitchFamily="18" charset="-127"/>
                <a:ea typeface="THE행복열매" pitchFamily="18" charset="-127"/>
              </a:rPr>
              <a:t>고정형 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2</a:t>
            </a:r>
            <a:r>
              <a:rPr lang="ko-KR" altLang="en-US" sz="1500" dirty="0">
                <a:latin typeface="THE행복열매" pitchFamily="18" charset="-127"/>
                <a:ea typeface="THE행복열매" pitchFamily="18" charset="-127"/>
              </a:rPr>
              <a:t>단 레이아웃</a:t>
            </a:r>
            <a:endParaRPr lang="en-US" altLang="ko-KR" sz="1500" dirty="0">
              <a:latin typeface="THE행복열매" pitchFamily="18" charset="-127"/>
              <a:ea typeface="THE행복열매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1628800"/>
            <a:ext cx="3590925" cy="330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628800"/>
            <a:ext cx="3219450" cy="431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0" y="260648"/>
            <a:ext cx="914400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lang="en-US" altLang="ko-KR" sz="2500" b="1" cap="all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500" b="1" cap="all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HY헤드라인M" pitchFamily="18" charset="-127"/>
                <a:ea typeface="HY헤드라인M" pitchFamily="18" charset="-127"/>
              </a:rPr>
              <a:t>레이아웃 유형</a:t>
            </a:r>
            <a:endParaRPr lang="ko-KR" altLang="en-US" sz="2500" b="1" cap="all" dirty="0">
              <a:ln w="0"/>
              <a:solidFill>
                <a:schemeClr val="accent1">
                  <a:lumMod val="75000"/>
                </a:schemeClr>
              </a:solidFill>
              <a:effectLst>
                <a:reflection blurRad="12700" stA="50000" endPos="50000" dist="5000" dir="5400000" sy="-100000" rotWithShape="0"/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0" y="0"/>
            <a:ext cx="9144000" cy="260648"/>
            <a:chOff x="0" y="0"/>
            <a:chExt cx="9144000" cy="260648"/>
          </a:xfrm>
        </p:grpSpPr>
        <p:sp>
          <p:nvSpPr>
            <p:cNvPr id="13" name="직사각형 12"/>
            <p:cNvSpPr/>
            <p:nvPr/>
          </p:nvSpPr>
          <p:spPr>
            <a:xfrm>
              <a:off x="0" y="0"/>
              <a:ext cx="9144000" cy="260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0" y="0"/>
              <a:ext cx="4572000" cy="26064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8506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782564" y="908720"/>
            <a:ext cx="7776864" cy="568863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1500" b="0" dirty="0">
                <a:latin typeface="THE행복열매" pitchFamily="18" charset="-127"/>
                <a:ea typeface="THE행복열매" pitchFamily="18" charset="-127"/>
              </a:rPr>
              <a:t>유동형 레이아웃</a:t>
            </a:r>
            <a:endParaRPr lang="en-US" altLang="ko-KR" sz="1500" b="0" dirty="0">
              <a:latin typeface="THE행복열매" pitchFamily="18" charset="-127"/>
              <a:ea typeface="THE행복열매" pitchFamily="18" charset="-127"/>
            </a:endParaRPr>
          </a:p>
          <a:p>
            <a:pPr lvl="1">
              <a:defRPr/>
            </a:pPr>
            <a:r>
              <a:rPr lang="ko-KR" altLang="en-US" sz="1500" dirty="0">
                <a:latin typeface="THE행복열매" pitchFamily="18" charset="-127"/>
                <a:ea typeface="THE행복열매" pitchFamily="18" charset="-127"/>
              </a:rPr>
              <a:t>너비를 지정하는 속성인 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width</a:t>
            </a:r>
            <a:r>
              <a:rPr lang="ko-KR" altLang="en-US" sz="1500" dirty="0">
                <a:latin typeface="THE행복열매" pitchFamily="18" charset="-127"/>
                <a:ea typeface="THE행복열매" pitchFamily="18" charset="-127"/>
              </a:rPr>
              <a:t>에 퍼센트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(%)</a:t>
            </a:r>
            <a:r>
              <a:rPr lang="ko-KR" altLang="en-US" sz="1500" dirty="0">
                <a:latin typeface="THE행복열매" pitchFamily="18" charset="-127"/>
                <a:ea typeface="THE행복열매" pitchFamily="18" charset="-127"/>
              </a:rPr>
              <a:t>나 </a:t>
            </a:r>
            <a:r>
              <a:rPr lang="ko-KR" altLang="en-US" sz="1500" dirty="0" err="1">
                <a:latin typeface="THE행복열매" pitchFamily="18" charset="-127"/>
                <a:ea typeface="THE행복열매" pitchFamily="18" charset="-127"/>
              </a:rPr>
              <a:t>이엠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(</a:t>
            </a:r>
            <a:r>
              <a:rPr lang="en-US" altLang="ko-KR" sz="1500" dirty="0" err="1">
                <a:latin typeface="THE행복열매" pitchFamily="18" charset="-127"/>
                <a:ea typeface="THE행복열매" pitchFamily="18" charset="-127"/>
              </a:rPr>
              <a:t>em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) </a:t>
            </a:r>
            <a:r>
              <a:rPr lang="ko-KR" altLang="en-US" sz="1500" dirty="0">
                <a:latin typeface="THE행복열매" pitchFamily="18" charset="-127"/>
                <a:ea typeface="THE행복열매" pitchFamily="18" charset="-127"/>
              </a:rPr>
              <a:t>단위를 사용</a:t>
            </a:r>
            <a:endParaRPr lang="en-US" altLang="ko-KR" sz="1500" dirty="0">
              <a:latin typeface="THE행복열매" pitchFamily="18" charset="-127"/>
              <a:ea typeface="THE행복열매" pitchFamily="18" charset="-127"/>
            </a:endParaRPr>
          </a:p>
          <a:p>
            <a:pPr lvl="1">
              <a:defRPr/>
            </a:pPr>
            <a:r>
              <a:rPr lang="ko-KR" altLang="en-US" sz="1500" dirty="0">
                <a:latin typeface="THE행복열매" pitchFamily="18" charset="-127"/>
                <a:ea typeface="THE행복열매" pitchFamily="18" charset="-127"/>
              </a:rPr>
              <a:t>너비를 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%</a:t>
            </a:r>
            <a:r>
              <a:rPr lang="ko-KR" altLang="en-US" sz="1500" dirty="0">
                <a:latin typeface="THE행복열매" pitchFamily="18" charset="-127"/>
                <a:ea typeface="THE행복열매" pitchFamily="18" charset="-127"/>
              </a:rPr>
              <a:t>로 설정하면 모바일 기기에서도 비율에 따라 크기가 자동으로 조절됨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76" y="2249008"/>
            <a:ext cx="355372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996" y="2249008"/>
            <a:ext cx="3553720" cy="1988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0" y="260648"/>
            <a:ext cx="914400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lang="en-US" altLang="ko-KR" sz="2500" b="1" cap="all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500" b="1" cap="all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HY헤드라인M" pitchFamily="18" charset="-127"/>
                <a:ea typeface="HY헤드라인M" pitchFamily="18" charset="-127"/>
              </a:rPr>
              <a:t>레이아웃 유형</a:t>
            </a:r>
            <a:endParaRPr lang="ko-KR" altLang="en-US" sz="2500" b="1" cap="all" dirty="0">
              <a:ln w="0"/>
              <a:solidFill>
                <a:schemeClr val="accent1">
                  <a:lumMod val="75000"/>
                </a:schemeClr>
              </a:solidFill>
              <a:effectLst>
                <a:reflection blurRad="12700" stA="50000" endPos="50000" dist="5000" dir="5400000" sy="-100000" rotWithShape="0"/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0" y="0"/>
            <a:ext cx="9144000" cy="260648"/>
            <a:chOff x="0" y="0"/>
            <a:chExt cx="9144000" cy="260648"/>
          </a:xfrm>
        </p:grpSpPr>
        <p:sp>
          <p:nvSpPr>
            <p:cNvPr id="13" name="직사각형 12"/>
            <p:cNvSpPr/>
            <p:nvPr/>
          </p:nvSpPr>
          <p:spPr>
            <a:xfrm>
              <a:off x="0" y="0"/>
              <a:ext cx="9144000" cy="260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0" y="0"/>
              <a:ext cx="4572000" cy="26064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656" y="4278340"/>
            <a:ext cx="3376400" cy="231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0822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3"/>
          <p:cNvSpPr>
            <a:spLocks noGrp="1"/>
          </p:cNvSpPr>
          <p:nvPr>
            <p:ph idx="1"/>
          </p:nvPr>
        </p:nvSpPr>
        <p:spPr>
          <a:xfrm>
            <a:off x="683567" y="908720"/>
            <a:ext cx="8209607" cy="52355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1500" b="0" dirty="0">
                <a:latin typeface="THE행복열매" pitchFamily="18" charset="-127"/>
                <a:ea typeface="THE행복열매" pitchFamily="18" charset="-127"/>
              </a:rPr>
              <a:t>웹 페이지 구조 설계</a:t>
            </a:r>
            <a:endParaRPr lang="en-US" altLang="ko-KR" sz="1500" b="0" dirty="0">
              <a:latin typeface="THE행복열매" pitchFamily="18" charset="-127"/>
              <a:ea typeface="THE행복열매" pitchFamily="18" charset="-127"/>
            </a:endParaRPr>
          </a:p>
          <a:p>
            <a:pPr>
              <a:defRPr/>
            </a:pPr>
            <a:endParaRPr lang="en-US" altLang="ko-KR" sz="1500" dirty="0">
              <a:latin typeface="THE행복열매" pitchFamily="18" charset="-127"/>
              <a:ea typeface="THE행복열매" pitchFamily="18" charset="-127"/>
            </a:endParaRPr>
          </a:p>
          <a:p>
            <a:pPr>
              <a:defRPr/>
            </a:pPr>
            <a:endParaRPr lang="en-US" altLang="ko-KR" sz="1500" dirty="0">
              <a:latin typeface="THE행복열매" pitchFamily="18" charset="-127"/>
              <a:ea typeface="THE행복열매" pitchFamily="18" charset="-127"/>
            </a:endParaRPr>
          </a:p>
          <a:p>
            <a:pPr>
              <a:defRPr/>
            </a:pPr>
            <a:endParaRPr lang="en-US" altLang="ko-KR" sz="1500" dirty="0">
              <a:latin typeface="THE행복열매" pitchFamily="18" charset="-127"/>
              <a:ea typeface="THE행복열매" pitchFamily="18" charset="-127"/>
            </a:endParaRPr>
          </a:p>
          <a:p>
            <a:pPr>
              <a:defRPr/>
            </a:pPr>
            <a:endParaRPr lang="en-US" altLang="ko-KR" sz="1500" dirty="0">
              <a:latin typeface="THE행복열매" pitchFamily="18" charset="-127"/>
              <a:ea typeface="THE행복열매" pitchFamily="18" charset="-127"/>
            </a:endParaRPr>
          </a:p>
          <a:p>
            <a:pPr>
              <a:defRPr/>
            </a:pPr>
            <a:endParaRPr lang="en-US" altLang="ko-KR" sz="1500" dirty="0">
              <a:latin typeface="THE행복열매" pitchFamily="18" charset="-127"/>
              <a:ea typeface="THE행복열매" pitchFamily="18" charset="-127"/>
            </a:endParaRPr>
          </a:p>
          <a:p>
            <a:pPr>
              <a:defRPr/>
            </a:pPr>
            <a:endParaRPr lang="en-US" altLang="ko-KR" sz="1500" dirty="0">
              <a:latin typeface="THE행복열매" pitchFamily="18" charset="-127"/>
              <a:ea typeface="THE행복열매" pitchFamily="18" charset="-127"/>
            </a:endParaRPr>
          </a:p>
          <a:p>
            <a:pPr>
              <a:defRPr/>
            </a:pPr>
            <a:endParaRPr lang="en-US" altLang="ko-KR" sz="1500" dirty="0">
              <a:latin typeface="THE행복열매" pitchFamily="18" charset="-127"/>
              <a:ea typeface="THE행복열매" pitchFamily="18" charset="-127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0" y="260648"/>
            <a:ext cx="914400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lang="en-US" altLang="ko-KR" sz="2500" b="1" cap="all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500" b="1" cap="all" dirty="0" err="1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HY헤드라인M" pitchFamily="18" charset="-127"/>
                <a:ea typeface="HY헤드라인M" pitchFamily="18" charset="-127"/>
              </a:rPr>
              <a:t>웹페이지</a:t>
            </a:r>
            <a:r>
              <a:rPr lang="ko-KR" altLang="en-US" sz="2500" b="1" cap="all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HY헤드라인M" pitchFamily="18" charset="-127"/>
                <a:ea typeface="HY헤드라인M" pitchFamily="18" charset="-127"/>
              </a:rPr>
              <a:t> 구조 설계</a:t>
            </a:r>
            <a:endParaRPr lang="ko-KR" altLang="en-US" sz="2500" b="1" cap="all" dirty="0">
              <a:ln w="0"/>
              <a:solidFill>
                <a:schemeClr val="accent1">
                  <a:lumMod val="75000"/>
                </a:schemeClr>
              </a:solidFill>
              <a:effectLst>
                <a:reflection blurRad="12700" stA="50000" endPos="50000" dist="5000" dir="5400000" sy="-100000" rotWithShape="0"/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0" y="0"/>
            <a:ext cx="9144000" cy="260648"/>
            <a:chOff x="0" y="0"/>
            <a:chExt cx="9144000" cy="260648"/>
          </a:xfrm>
        </p:grpSpPr>
        <p:sp>
          <p:nvSpPr>
            <p:cNvPr id="8" name="직사각형 7"/>
            <p:cNvSpPr/>
            <p:nvPr/>
          </p:nvSpPr>
          <p:spPr>
            <a:xfrm>
              <a:off x="0" y="0"/>
              <a:ext cx="9144000" cy="260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0" y="0"/>
              <a:ext cx="4572000" cy="26064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2776"/>
            <a:ext cx="6480720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1569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3"/>
          <p:cNvSpPr>
            <a:spLocks noGrp="1"/>
          </p:cNvSpPr>
          <p:nvPr>
            <p:ph idx="1"/>
          </p:nvPr>
        </p:nvSpPr>
        <p:spPr>
          <a:xfrm>
            <a:off x="755576" y="908720"/>
            <a:ext cx="8064896" cy="52355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1500" dirty="0">
                <a:latin typeface="THE행복열매" pitchFamily="18" charset="-127"/>
                <a:ea typeface="THE행복열매" pitchFamily="18" charset="-127"/>
              </a:rPr>
              <a:t>반응형 웹 디자인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(responsive web design)</a:t>
            </a:r>
          </a:p>
          <a:p>
            <a:pPr lvl="1">
              <a:defRPr/>
            </a:pPr>
            <a:r>
              <a:rPr lang="ko-KR" altLang="en-US" sz="1500" dirty="0">
                <a:latin typeface="THE행복열매" pitchFamily="18" charset="-127"/>
                <a:ea typeface="THE행복열매" pitchFamily="18" charset="-127"/>
              </a:rPr>
              <a:t>웹 페이지가 데스크톱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, </a:t>
            </a:r>
            <a:r>
              <a:rPr lang="ko-KR" altLang="en-US" sz="1500" dirty="0">
                <a:latin typeface="THE행복열매" pitchFamily="18" charset="-127"/>
                <a:ea typeface="THE행복열매" pitchFamily="18" charset="-127"/>
              </a:rPr>
              <a:t>랩톱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, </a:t>
            </a:r>
            <a:r>
              <a:rPr lang="ko-KR" altLang="en-US" sz="1500" dirty="0">
                <a:latin typeface="THE행복열매" pitchFamily="18" charset="-127"/>
                <a:ea typeface="THE행복열매" pitchFamily="18" charset="-127"/>
              </a:rPr>
              <a:t>태블릿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, </a:t>
            </a:r>
            <a:r>
              <a:rPr lang="ko-KR" altLang="en-US" sz="1500" dirty="0">
                <a:latin typeface="THE행복열매" pitchFamily="18" charset="-127"/>
                <a:ea typeface="THE행복열매" pitchFamily="18" charset="-127"/>
              </a:rPr>
              <a:t>스마트폰 등 다양한 기기의 화면에서 제</a:t>
            </a:r>
            <a:endParaRPr lang="en-US" altLang="ko-KR" sz="1500" dirty="0">
              <a:latin typeface="THE행복열매" pitchFamily="18" charset="-127"/>
              <a:ea typeface="THE행복열매" pitchFamily="18" charset="-127"/>
            </a:endParaRPr>
          </a:p>
          <a:p>
            <a:pPr marL="266700" lvl="1" indent="0">
              <a:buFont typeface="Wingdings" pitchFamily="2" charset="2"/>
              <a:buNone/>
              <a:defRPr/>
            </a:pP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  </a:t>
            </a:r>
            <a:r>
              <a:rPr lang="ko-KR" altLang="en-US" sz="1500" dirty="0">
                <a:latin typeface="THE행복열매" pitchFamily="18" charset="-127"/>
                <a:ea typeface="THE행복열매" pitchFamily="18" charset="-127"/>
              </a:rPr>
              <a:t>대로 보이게 하는 기술</a:t>
            </a:r>
            <a:endParaRPr lang="en-US" altLang="ko-KR" sz="1500" dirty="0">
              <a:latin typeface="THE행복열매" pitchFamily="18" charset="-127"/>
              <a:ea typeface="THE행복열매" pitchFamily="18" charset="-127"/>
            </a:endParaRPr>
          </a:p>
          <a:p>
            <a:pPr lvl="1">
              <a:defRPr/>
            </a:pPr>
            <a:r>
              <a:rPr lang="ko-KR" altLang="en-US" sz="1500" dirty="0">
                <a:latin typeface="THE행복열매" pitchFamily="18" charset="-127"/>
                <a:ea typeface="THE행복열매" pitchFamily="18" charset="-127"/>
              </a:rPr>
              <a:t>이선 </a:t>
            </a:r>
            <a:r>
              <a:rPr lang="ko-KR" altLang="en-US" sz="1500" dirty="0" err="1">
                <a:latin typeface="THE행복열매" pitchFamily="18" charset="-127"/>
                <a:ea typeface="THE행복열매" pitchFamily="18" charset="-127"/>
              </a:rPr>
              <a:t>마코트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(Ethan Marcotte)</a:t>
            </a:r>
            <a:r>
              <a:rPr lang="ko-KR" altLang="en-US" sz="1500" dirty="0">
                <a:latin typeface="THE행복열매" pitchFamily="18" charset="-127"/>
                <a:ea typeface="THE행복열매" pitchFamily="18" charset="-127"/>
              </a:rPr>
              <a:t>가 처음 도입</a:t>
            </a:r>
            <a:endParaRPr lang="en-US" altLang="ko-KR" sz="1500" dirty="0">
              <a:latin typeface="THE행복열매" pitchFamily="18" charset="-127"/>
              <a:ea typeface="THE행복열매" pitchFamily="18" charset="-127"/>
            </a:endParaRPr>
          </a:p>
          <a:p>
            <a:pPr lvl="1">
              <a:defRPr/>
            </a:pPr>
            <a:endParaRPr lang="en-US" altLang="ko-KR" sz="1500" dirty="0">
              <a:latin typeface="THE행복열매" pitchFamily="18" charset="-127"/>
              <a:ea typeface="THE행복열매" pitchFamily="18" charset="-127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0" y="260648"/>
            <a:ext cx="914400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lang="en-US" altLang="ko-KR" sz="2500" b="1" cap="all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500" b="1" cap="all" dirty="0" err="1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HY헤드라인M" pitchFamily="18" charset="-127"/>
                <a:ea typeface="HY헤드라인M" pitchFamily="18" charset="-127"/>
              </a:rPr>
              <a:t>반응형</a:t>
            </a:r>
            <a:r>
              <a:rPr lang="ko-KR" altLang="en-US" sz="2500" b="1" cap="all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HY헤드라인M" pitchFamily="18" charset="-127"/>
                <a:ea typeface="HY헤드라인M" pitchFamily="18" charset="-127"/>
              </a:rPr>
              <a:t> 웹 디자인 </a:t>
            </a:r>
            <a:endParaRPr lang="ko-KR" altLang="en-US" sz="2500" b="1" cap="all" dirty="0">
              <a:ln w="0"/>
              <a:solidFill>
                <a:schemeClr val="accent1">
                  <a:lumMod val="75000"/>
                </a:schemeClr>
              </a:solidFill>
              <a:effectLst>
                <a:reflection blurRad="12700" stA="50000" endPos="50000" dist="5000" dir="5400000" sy="-100000" rotWithShape="0"/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0" y="0"/>
            <a:ext cx="9144000" cy="260648"/>
            <a:chOff x="0" y="0"/>
            <a:chExt cx="9144000" cy="260648"/>
          </a:xfrm>
        </p:grpSpPr>
        <p:sp>
          <p:nvSpPr>
            <p:cNvPr id="8" name="직사각형 7"/>
            <p:cNvSpPr/>
            <p:nvPr/>
          </p:nvSpPr>
          <p:spPr>
            <a:xfrm>
              <a:off x="0" y="0"/>
              <a:ext cx="9144000" cy="260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0" y="0"/>
              <a:ext cx="4572000" cy="26064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420888"/>
            <a:ext cx="4552950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4138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3"/>
          <p:cNvSpPr>
            <a:spLocks noGrp="1"/>
          </p:cNvSpPr>
          <p:nvPr>
            <p:ph idx="1"/>
          </p:nvPr>
        </p:nvSpPr>
        <p:spPr>
          <a:xfrm>
            <a:off x="596146" y="980728"/>
            <a:ext cx="7951708" cy="52355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1500" dirty="0">
                <a:latin typeface="THE행복열매" pitchFamily="18" charset="-127"/>
                <a:ea typeface="THE행복열매" pitchFamily="18" charset="-127"/>
              </a:rPr>
              <a:t>반응형 웹 디자인의 단위</a:t>
            </a:r>
            <a:endParaRPr lang="en-US" altLang="ko-KR" sz="1500" dirty="0">
              <a:latin typeface="THE행복열매" pitchFamily="18" charset="-127"/>
              <a:ea typeface="THE행복열매" pitchFamily="18" charset="-127"/>
            </a:endParaRPr>
          </a:p>
          <a:p>
            <a:pPr lvl="1">
              <a:defRPr/>
            </a:pPr>
            <a:r>
              <a:rPr lang="ko-KR" altLang="en-US" sz="1500" dirty="0">
                <a:latin typeface="THE행복열매" pitchFamily="18" charset="-127"/>
                <a:ea typeface="THE행복열매" pitchFamily="18" charset="-127"/>
              </a:rPr>
              <a:t>고정된 픽셀보다는 크기를 상대적으로 설정할 수 있는 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%</a:t>
            </a:r>
            <a:r>
              <a:rPr lang="ko-KR" altLang="en-US" sz="1500" dirty="0">
                <a:latin typeface="THE행복열매" pitchFamily="18" charset="-127"/>
                <a:ea typeface="THE행복열매" pitchFamily="18" charset="-127"/>
              </a:rPr>
              <a:t>와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 </a:t>
            </a:r>
            <a:r>
              <a:rPr lang="en-US" altLang="ko-KR" sz="1500" dirty="0" err="1">
                <a:latin typeface="THE행복열매" pitchFamily="18" charset="-127"/>
                <a:ea typeface="THE행복열매" pitchFamily="18" charset="-127"/>
              </a:rPr>
              <a:t>em</a:t>
            </a:r>
            <a:r>
              <a:rPr lang="ko-KR" altLang="en-US" sz="1500" dirty="0">
                <a:latin typeface="THE행복열매" pitchFamily="18" charset="-127"/>
                <a:ea typeface="THE행복열매" pitchFamily="18" charset="-127"/>
              </a:rPr>
              <a:t> 단위를 </a:t>
            </a:r>
            <a:r>
              <a:rPr lang="ko-KR" altLang="en-US" sz="1500" dirty="0" smtClean="0">
                <a:latin typeface="THE행복열매" pitchFamily="18" charset="-127"/>
                <a:ea typeface="THE행복열매" pitchFamily="18" charset="-127"/>
              </a:rPr>
              <a:t>사용</a:t>
            </a:r>
            <a:endParaRPr lang="en-US" altLang="ko-KR" sz="1500" dirty="0" smtClean="0">
              <a:latin typeface="THE행복열매" pitchFamily="18" charset="-127"/>
              <a:ea typeface="THE행복열매" pitchFamily="18" charset="-127"/>
            </a:endParaRPr>
          </a:p>
          <a:p>
            <a:pPr lvl="1">
              <a:defRPr/>
            </a:pPr>
            <a:endParaRPr lang="en-US" altLang="ko-KR" sz="1500" dirty="0">
              <a:latin typeface="THE행복열매" pitchFamily="18" charset="-127"/>
              <a:ea typeface="THE행복열매" pitchFamily="18" charset="-127"/>
            </a:endParaRPr>
          </a:p>
          <a:p>
            <a:pPr lvl="1">
              <a:defRPr/>
            </a:pPr>
            <a:endParaRPr lang="en-US" altLang="ko-KR" sz="1500" dirty="0" smtClean="0">
              <a:latin typeface="THE행복열매" pitchFamily="18" charset="-127"/>
              <a:ea typeface="THE행복열매" pitchFamily="18" charset="-127"/>
            </a:endParaRPr>
          </a:p>
          <a:p>
            <a:pPr lvl="1">
              <a:defRPr/>
            </a:pPr>
            <a:endParaRPr lang="en-US" altLang="ko-KR" sz="1500" dirty="0">
              <a:latin typeface="THE행복열매" pitchFamily="18" charset="-127"/>
              <a:ea typeface="THE행복열매" pitchFamily="18" charset="-127"/>
            </a:endParaRPr>
          </a:p>
          <a:p>
            <a:pPr lvl="1">
              <a:defRPr/>
            </a:pPr>
            <a:endParaRPr lang="en-US" altLang="ko-KR" sz="1500" dirty="0" smtClean="0">
              <a:latin typeface="THE행복열매" pitchFamily="18" charset="-127"/>
              <a:ea typeface="THE행복열매" pitchFamily="18" charset="-127"/>
            </a:endParaRPr>
          </a:p>
          <a:p>
            <a:pPr lvl="1">
              <a:defRPr/>
            </a:pPr>
            <a:endParaRPr lang="en-US" altLang="ko-KR" sz="1500" dirty="0">
              <a:latin typeface="THE행복열매" pitchFamily="18" charset="-127"/>
              <a:ea typeface="THE행복열매" pitchFamily="18" charset="-127"/>
            </a:endParaRPr>
          </a:p>
          <a:p>
            <a:pPr lvl="1">
              <a:defRPr/>
            </a:pPr>
            <a:endParaRPr lang="en-US" altLang="ko-KR" sz="1500" dirty="0" smtClean="0">
              <a:latin typeface="THE행복열매" pitchFamily="18" charset="-127"/>
              <a:ea typeface="THE행복열매" pitchFamily="18" charset="-127"/>
            </a:endParaRPr>
          </a:p>
          <a:p>
            <a:pPr>
              <a:defRPr/>
            </a:pPr>
            <a:r>
              <a:rPr lang="ko-KR" altLang="en-US" sz="1500" dirty="0" err="1">
                <a:latin typeface="THE행복열매" pitchFamily="18" charset="-127"/>
                <a:ea typeface="THE행복열매" pitchFamily="18" charset="-127"/>
              </a:rPr>
              <a:t>뷰포트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(viewport)</a:t>
            </a:r>
          </a:p>
          <a:p>
            <a:pPr lvl="1">
              <a:defRPr/>
            </a:pPr>
            <a:r>
              <a:rPr lang="ko-KR" altLang="en-US" sz="1500" dirty="0" err="1">
                <a:latin typeface="THE행복열매" pitchFamily="18" charset="-127"/>
                <a:ea typeface="THE행복열매" pitchFamily="18" charset="-127"/>
              </a:rPr>
              <a:t>스마트폰의</a:t>
            </a:r>
            <a:r>
              <a:rPr lang="ko-KR" altLang="en-US" sz="1500" dirty="0">
                <a:latin typeface="THE행복열매" pitchFamily="18" charset="-127"/>
                <a:ea typeface="THE행복열매" pitchFamily="18" charset="-127"/>
              </a:rPr>
              <a:t> 브라우저에서 웹 페이지를 보여주는 영역</a:t>
            </a:r>
            <a:endParaRPr lang="en-US" altLang="ko-KR" sz="1500" dirty="0">
              <a:latin typeface="THE행복열매" pitchFamily="18" charset="-127"/>
              <a:ea typeface="THE행복열매" pitchFamily="18" charset="-127"/>
            </a:endParaRPr>
          </a:p>
          <a:p>
            <a:pPr lvl="1">
              <a:defRPr/>
            </a:pP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&lt;meta&gt; </a:t>
            </a:r>
            <a:r>
              <a:rPr lang="ko-KR" altLang="en-US" sz="1500" dirty="0">
                <a:latin typeface="THE행복열매" pitchFamily="18" charset="-127"/>
                <a:ea typeface="THE행복열매" pitchFamily="18" charset="-127"/>
              </a:rPr>
              <a:t>태그를 이용하여 </a:t>
            </a:r>
            <a:r>
              <a:rPr lang="ko-KR" altLang="en-US" sz="1500" dirty="0" err="1">
                <a:latin typeface="THE행복열매" pitchFamily="18" charset="-127"/>
                <a:ea typeface="THE행복열매" pitchFamily="18" charset="-127"/>
              </a:rPr>
              <a:t>뷰포트를</a:t>
            </a:r>
            <a:r>
              <a:rPr lang="ko-KR" altLang="en-US" sz="1500" dirty="0">
                <a:latin typeface="THE행복열매" pitchFamily="18" charset="-127"/>
                <a:ea typeface="THE행복열매" pitchFamily="18" charset="-127"/>
              </a:rPr>
              <a:t> 설정</a:t>
            </a:r>
            <a:endParaRPr lang="en-US" altLang="ko-KR" sz="1500" dirty="0">
              <a:latin typeface="THE행복열매" pitchFamily="18" charset="-127"/>
              <a:ea typeface="THE행복열매" pitchFamily="18" charset="-127"/>
            </a:endParaRPr>
          </a:p>
          <a:p>
            <a:pPr lvl="1">
              <a:defRPr/>
            </a:pPr>
            <a:endParaRPr lang="en-US" altLang="ko-KR" sz="1500" dirty="0">
              <a:latin typeface="THE행복열매" pitchFamily="18" charset="-127"/>
              <a:ea typeface="THE행복열매" pitchFamily="18" charset="-127"/>
            </a:endParaRPr>
          </a:p>
          <a:p>
            <a:pPr lvl="1">
              <a:defRPr/>
            </a:pPr>
            <a:endParaRPr lang="en-US" altLang="ko-KR" sz="1500" dirty="0">
              <a:latin typeface="THE행복열매" pitchFamily="18" charset="-127"/>
              <a:ea typeface="THE행복열매" pitchFamily="18" charset="-127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0" y="260648"/>
            <a:ext cx="914400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lang="en-US" altLang="ko-KR" sz="2500" cap="all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500" cap="all" dirty="0" err="1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HY헤드라인M" pitchFamily="18" charset="-127"/>
                <a:ea typeface="HY헤드라인M" pitchFamily="18" charset="-127"/>
              </a:rPr>
              <a:t>반응형</a:t>
            </a:r>
            <a:r>
              <a:rPr lang="ko-KR" altLang="en-US" sz="2500" cap="all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HY헤드라인M" pitchFamily="18" charset="-127"/>
                <a:ea typeface="HY헤드라인M" pitchFamily="18" charset="-127"/>
              </a:rPr>
              <a:t> 웹 디자인 요소</a:t>
            </a:r>
            <a:endParaRPr lang="ko-KR" altLang="en-US" sz="2500" cap="all" dirty="0">
              <a:ln w="0"/>
              <a:solidFill>
                <a:schemeClr val="accent1">
                  <a:lumMod val="75000"/>
                </a:schemeClr>
              </a:solidFill>
              <a:effectLst>
                <a:reflection blurRad="12700" stA="50000" endPos="50000" dist="5000" dir="5400000" sy="-100000" rotWithShape="0"/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0" y="0"/>
            <a:ext cx="9144000" cy="260648"/>
            <a:chOff x="0" y="0"/>
            <a:chExt cx="9144000" cy="260648"/>
          </a:xfrm>
        </p:grpSpPr>
        <p:sp>
          <p:nvSpPr>
            <p:cNvPr id="8" name="직사각형 7"/>
            <p:cNvSpPr/>
            <p:nvPr/>
          </p:nvSpPr>
          <p:spPr>
            <a:xfrm>
              <a:off x="0" y="0"/>
              <a:ext cx="9144000" cy="260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0" y="0"/>
              <a:ext cx="4572000" cy="26064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18" y="1772816"/>
            <a:ext cx="3816424" cy="1562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5741006"/>
      </p:ext>
    </p:extLst>
  </p:cSld>
  <p:clrMapOvr>
    <a:masterClrMapping/>
  </p:clrMapOvr>
</p:sld>
</file>

<file path=ppt/theme/theme1.xml><?xml version="1.0" encoding="utf-8"?>
<a:theme xmlns:a="http://schemas.openxmlformats.org/drawingml/2006/main" name="자바스크립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자바스크립트</Template>
  <TotalTime>5002</TotalTime>
  <Words>383</Words>
  <Application>Microsoft Office PowerPoint</Application>
  <PresentationFormat>화면 슬라이드 쇼(4:3)</PresentationFormat>
  <Paragraphs>76</Paragraphs>
  <Slides>10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자바스크립트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Organization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leebs</dc:creator>
  <cp:lastModifiedBy>Windows 사용자</cp:lastModifiedBy>
  <cp:revision>191</cp:revision>
  <dcterms:created xsi:type="dcterms:W3CDTF">2009-05-05T11:07:36Z</dcterms:created>
  <dcterms:modified xsi:type="dcterms:W3CDTF">2019-12-03T03:42:33Z</dcterms:modified>
</cp:coreProperties>
</file>