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7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AB4C-BDF9-4F1A-9EC2-81A1962AF9E7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CB2-CDFB-47C2-AE2F-E1EE8B050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419872" y="3809447"/>
            <a:ext cx="1944216" cy="1281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912" y="44624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46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템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509723"/>
            <a:ext cx="1944216" cy="704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53153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대 관</a:t>
            </a:r>
            <a:endParaRPr lang="ko-KR" altLang="en-US" sz="3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9872" y="1484785"/>
            <a:ext cx="1944216" cy="874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1632433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매치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용병</a:t>
            </a:r>
            <a:endParaRPr lang="ko-KR" altLang="en-US" sz="2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2441863"/>
            <a:ext cx="1944216" cy="1281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1880" y="27602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리 그</a:t>
            </a:r>
            <a:endParaRPr lang="en-US" altLang="ko-KR" sz="3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383868" y="421942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팀 커뮤니티</a:t>
            </a:r>
            <a:endParaRPr lang="ko-KR" altLang="en-US" sz="2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872" y="5145629"/>
            <a:ext cx="1944216" cy="9311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91880" y="536623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고객센터</a:t>
            </a:r>
            <a:endParaRPr lang="ko-KR" altLang="en-US" sz="2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19872" y="6160455"/>
            <a:ext cx="1944216" cy="59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91880" y="62276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회원관리</a:t>
            </a:r>
            <a:endParaRPr lang="ko-KR" altLang="en-US" sz="2400" dirty="0"/>
          </a:p>
        </p:txBody>
      </p:sp>
      <p:pic>
        <p:nvPicPr>
          <p:cNvPr id="1026" name="Picture 2" descr="사용자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4191"/>
            <a:ext cx="72008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사용자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24" y="2638487"/>
            <a:ext cx="720080" cy="9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25680" y="363443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관리자</a:t>
            </a:r>
            <a:endParaRPr lang="en-US" altLang="ko-KR" sz="3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-108520" y="3634435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사용자</a:t>
            </a:r>
            <a:endParaRPr lang="en-US" altLang="ko-KR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475656" y="377645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시설검색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75656" y="708268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대관신청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037489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시설소</a:t>
            </a:r>
            <a:r>
              <a:rPr lang="ko-KR" altLang="en-US" sz="1400" dirty="0"/>
              <a:t>개</a:t>
            </a:r>
          </a:p>
        </p:txBody>
      </p:sp>
      <p:cxnSp>
        <p:nvCxnSpPr>
          <p:cNvPr id="26" name="직선 화살표 연결선 25"/>
          <p:cNvCxnSpPr>
            <a:stCxn id="21" idx="3"/>
          </p:cNvCxnSpPr>
          <p:nvPr/>
        </p:nvCxnSpPr>
        <p:spPr>
          <a:xfrm>
            <a:off x="2627784" y="531534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627784" y="862157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627784" y="1177864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1414310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 매치신청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1711328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용 병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3"/>
          </p:cNvCxnSpPr>
          <p:nvPr/>
        </p:nvCxnSpPr>
        <p:spPr>
          <a:xfrm flipV="1">
            <a:off x="2627784" y="1552809"/>
            <a:ext cx="792088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27784" y="1865217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5656" y="2150021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리그접수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75656" y="2480644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랭킹조회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75656" y="2809865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경기일정조</a:t>
            </a:r>
            <a:r>
              <a:rPr lang="ko-KR" altLang="en-US" sz="1200" dirty="0"/>
              <a:t>회</a:t>
            </a:r>
          </a:p>
        </p:txBody>
      </p:sp>
      <p:cxnSp>
        <p:nvCxnSpPr>
          <p:cNvPr id="49" name="직선 화살표 연결선 48"/>
          <p:cNvCxnSpPr>
            <a:stCxn id="46" idx="3"/>
          </p:cNvCxnSpPr>
          <p:nvPr/>
        </p:nvCxnSpPr>
        <p:spPr>
          <a:xfrm>
            <a:off x="2627784" y="2303910"/>
            <a:ext cx="792088" cy="2609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27784" y="2634533"/>
            <a:ext cx="756084" cy="1058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7784" y="2950240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75656" y="3134515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선수등록</a:t>
            </a:r>
            <a:endParaRPr lang="en-US" altLang="ko-KR" sz="1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627784" y="3274890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75656" y="3535870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팀 게시판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75656" y="3866493"/>
            <a:ext cx="1152128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팀원관리 및  모집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5656" y="4460993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사진등록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5" idx="3"/>
          </p:cNvCxnSpPr>
          <p:nvPr/>
        </p:nvCxnSpPr>
        <p:spPr>
          <a:xfrm>
            <a:off x="2627784" y="3689759"/>
            <a:ext cx="756084" cy="3153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3"/>
          </p:cNvCxnSpPr>
          <p:nvPr/>
        </p:nvCxnSpPr>
        <p:spPr>
          <a:xfrm>
            <a:off x="2627784" y="4128103"/>
            <a:ext cx="756084" cy="913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627784" y="4601368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5656" y="4785643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팀 가입하기</a:t>
            </a:r>
            <a:endParaRPr lang="en-US" altLang="ko-KR" sz="1400" dirty="0" smtClean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627784" y="4926018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5150837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 &amp; A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627784" y="5291212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75656" y="5487465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구장등</a:t>
            </a:r>
            <a:r>
              <a:rPr lang="ko-KR" altLang="en-US" sz="1400" dirty="0"/>
              <a:t>록</a:t>
            </a:r>
            <a:endParaRPr lang="en-US" altLang="ko-KR" sz="14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627784" y="5627840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75656" y="5852678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en-US" altLang="ko-KR" sz="1400" dirty="0" smtClean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627784" y="5993053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5656" y="6183945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</a:t>
            </a:r>
            <a:r>
              <a:rPr lang="ko-KR" altLang="en-US" sz="1400" dirty="0"/>
              <a:t>입</a:t>
            </a:r>
            <a:endParaRPr lang="en-US" altLang="ko-KR" sz="1400" dirty="0" smtClean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627784" y="6324320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75656" y="6511585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개인정보수</a:t>
            </a:r>
            <a:r>
              <a:rPr lang="ko-KR" altLang="en-US" sz="1200" dirty="0"/>
              <a:t>정</a:t>
            </a:r>
            <a:endParaRPr lang="en-US" altLang="ko-KR" sz="12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2627784" y="6651960"/>
            <a:ext cx="79208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28184" y="408423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시설등</a:t>
            </a:r>
            <a:r>
              <a:rPr lang="ko-KR" altLang="en-US" sz="1400" dirty="0"/>
              <a:t>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28184" y="739046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예약관</a:t>
            </a:r>
            <a:r>
              <a:rPr lang="ko-KR" altLang="en-US" sz="1400" dirty="0"/>
              <a:t>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28184" y="1783674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 관리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 flipV="1">
            <a:off x="5364088" y="531534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5364088" y="862155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5364088" y="1893270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28184" y="2601900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경기일정등</a:t>
            </a:r>
            <a:r>
              <a:rPr lang="ko-KR" altLang="en-US" sz="1200" dirty="0"/>
              <a:t>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28184" y="2932523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랭킹업데이트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 flipV="1">
            <a:off x="5364088" y="2725011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5364088" y="3055632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28184" y="3284326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선수정보관리</a:t>
            </a:r>
            <a:endParaRPr lang="ko-KR" altLang="en-US" sz="1200" dirty="0"/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5364088" y="3407435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28184" y="4294561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 관리</a:t>
            </a:r>
            <a:endParaRPr lang="ko-KR" altLang="en-US" sz="1400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 flipV="1">
            <a:off x="5364088" y="4404157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28184" y="5139517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 &amp; A</a:t>
            </a:r>
            <a:endParaRPr lang="ko-KR" altLang="en-US" sz="1400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5364088" y="5249113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28184" y="5518243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구장 업데이트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 flipV="1">
            <a:off x="5364088" y="5627839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28184" y="6172083"/>
            <a:ext cx="1152128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회원조</a:t>
            </a:r>
            <a:r>
              <a:rPr lang="ko-KR" altLang="en-US" sz="1400" dirty="0"/>
              <a:t>회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 flipH="1" flipV="1">
            <a:off x="5364088" y="6281679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28184" y="6550809"/>
            <a:ext cx="115212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5364088" y="6660405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28184" y="5852678"/>
            <a:ext cx="1152128" cy="2308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공지사항업데이트</a:t>
            </a:r>
            <a:endParaRPr lang="ko-KR" altLang="en-US" sz="9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 flipV="1">
            <a:off x="5364088" y="5962274"/>
            <a:ext cx="864096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2019-12-12T01:32:16Z</dcterms:created>
  <dcterms:modified xsi:type="dcterms:W3CDTF">2019-12-13T05:37:43Z</dcterms:modified>
</cp:coreProperties>
</file>