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68468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5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676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06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64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59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86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48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316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24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1907" y="0"/>
            <a:ext cx="8762858" cy="4941094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3211693"/>
            <a:ext cx="8496943" cy="152163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0"/>
            <a:ext cx="6539684" cy="34265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21350" y="219988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68401" y="496992"/>
            <a:ext cx="7316390" cy="2074896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737297" y="2628907"/>
            <a:ext cx="7316390" cy="412750"/>
          </a:xfrm>
        </p:spPr>
        <p:txBody>
          <a:bodyPr anchor="t">
            <a:noAutofit/>
          </a:bodyPr>
          <a:lstStyle>
            <a:lvl1pPr marL="0" indent="0" algn="r"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711406" y="3433847"/>
            <a:ext cx="4607740" cy="872334"/>
          </a:xfrm>
        </p:spPr>
        <p:txBody>
          <a:bodyPr/>
          <a:lstStyle>
            <a:lvl1pPr algn="ctr">
              <a:defRPr sz="4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6858" y="3753580"/>
            <a:ext cx="3038094" cy="715581"/>
          </a:xfrm>
          <a:noFill/>
        </p:spPr>
        <p:txBody>
          <a:bodyPr wrap="square" rtlCol="0">
            <a:spAutoFit/>
          </a:bodyPr>
          <a:lstStyle>
            <a:lvl1pPr>
              <a:defRPr lang="en-US" sz="405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388818" y="2874486"/>
            <a:ext cx="680390" cy="37385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3166039" y="3833517"/>
            <a:ext cx="386540" cy="386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289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079749"/>
            <a:ext cx="7796031" cy="4416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514350"/>
            <a:ext cx="7794385" cy="2396177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527192"/>
            <a:ext cx="7796046" cy="511854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7677" cy="239617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079750"/>
            <a:ext cx="7796047" cy="9552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3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514350"/>
            <a:ext cx="7143765" cy="2187528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2707524"/>
            <a:ext cx="6500967" cy="2833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079751"/>
            <a:ext cx="7797662" cy="951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351" y="6694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812" y="219212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88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92891"/>
            <a:ext cx="7796030" cy="18838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185601"/>
            <a:ext cx="7796030" cy="8554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31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4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1547547"/>
            <a:ext cx="2482596" cy="11525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3291966"/>
            <a:ext cx="2482596" cy="73897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1547547"/>
            <a:ext cx="2482596" cy="115142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9" y="3291965"/>
            <a:ext cx="2482596" cy="7389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1547546"/>
            <a:ext cx="2482596" cy="115289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3291963"/>
            <a:ext cx="2482596" cy="738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2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1547547"/>
            <a:ext cx="7796030" cy="248339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514350"/>
            <a:ext cx="1698485" cy="35165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514350"/>
            <a:ext cx="5928323" cy="3516589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01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37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547547"/>
            <a:ext cx="7796030" cy="24833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5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6030" cy="23951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806700"/>
            <a:ext cx="7796030" cy="122971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86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1547547"/>
            <a:ext cx="3816536" cy="2483392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1547547"/>
            <a:ext cx="3814904" cy="2483392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7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86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767" y="1547547"/>
            <a:ext cx="3642119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146300"/>
            <a:ext cx="3816534" cy="1884639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644" y="1547547"/>
            <a:ext cx="3648368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146300"/>
            <a:ext cx="3816535" cy="1884639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4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3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3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514350"/>
            <a:ext cx="3095145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514350"/>
            <a:ext cx="4525781" cy="351658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031789"/>
            <a:ext cx="3095146" cy="199915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6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4350"/>
            <a:ext cx="4758977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771" y="0"/>
            <a:ext cx="2698610" cy="380365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031789"/>
            <a:ext cx="4758976" cy="1771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1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0"/>
            <a:ext cx="9004013" cy="498306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547547"/>
            <a:ext cx="7797662" cy="24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4318000"/>
            <a:ext cx="283845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318000"/>
            <a:ext cx="4124789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4318000"/>
            <a:ext cx="68039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0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072341" y="1535725"/>
            <a:ext cx="7078287" cy="12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fr" dirty="0"/>
              <a:t>
</a:t>
            </a:r>
            <a:r>
              <a:rPr lang="fr" dirty="0" smtClean="0"/>
              <a:t>Revue de PFE N°1</a:t>
            </a:r>
            <a:endParaRPr lang="fr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 rot="21420000">
            <a:off x="429726" y="2628907"/>
            <a:ext cx="7316390" cy="412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fr" dirty="0" smtClean="0"/>
              <a:t>28 Novembre </a:t>
            </a:r>
            <a:r>
              <a:rPr lang="fr" dirty="0"/>
              <a:t>2013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0" y="257695"/>
            <a:ext cx="2486100" cy="65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fr" dirty="0"/>
              <a:t>Nicolas WIRTZ</a:t>
            </a:r>
          </a:p>
          <a:p>
            <a:pPr>
              <a:buNone/>
            </a:pPr>
            <a:r>
              <a:rPr lang="fr" dirty="0"/>
              <a:t>Matthieu CHRISTIAENS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9011" y="139475"/>
            <a:ext cx="8229600" cy="1240437"/>
          </a:xfrm>
        </p:spPr>
        <p:txBody>
          <a:bodyPr>
            <a:normAutofit/>
          </a:bodyPr>
          <a:lstStyle/>
          <a:p>
            <a:r>
              <a:rPr lang="fr-FR" sz="6000" dirty="0" smtClean="0"/>
              <a:t>Questions ?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38119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 dirty="0" smtClean="0"/>
              <a:t>Sommaire</a:t>
            </a:r>
            <a:endParaRPr lang="fr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fr" sz="2000" dirty="0"/>
              <a:t> - </a:t>
            </a:r>
            <a:r>
              <a:rPr lang="fr" sz="2000" dirty="0" smtClean="0"/>
              <a:t>présentation du </a:t>
            </a:r>
            <a:r>
              <a:rPr lang="fr" sz="2000" dirty="0"/>
              <a:t>projet</a:t>
            </a:r>
          </a:p>
          <a:p>
            <a:pPr lvl="0" rtl="0">
              <a:buNone/>
            </a:pPr>
            <a:r>
              <a:rPr lang="fr" sz="2000" dirty="0"/>
              <a:t> - Besoins</a:t>
            </a:r>
          </a:p>
          <a:p>
            <a:pPr lvl="0" rtl="0">
              <a:buNone/>
            </a:pPr>
            <a:r>
              <a:rPr lang="fr" sz="2000" dirty="0"/>
              <a:t> - Concurrence</a:t>
            </a:r>
          </a:p>
          <a:p>
            <a:pPr lvl="0" rtl="0">
              <a:buNone/>
            </a:pPr>
            <a:r>
              <a:rPr lang="fr" sz="2000" dirty="0"/>
              <a:t> - Technologies utilisées</a:t>
            </a:r>
          </a:p>
          <a:p>
            <a:pPr lvl="0" rtl="0">
              <a:buNone/>
            </a:pPr>
            <a:r>
              <a:rPr lang="fr" sz="2000" dirty="0"/>
              <a:t> - Organisation </a:t>
            </a:r>
            <a:r>
              <a:rPr lang="fr" sz="2000" dirty="0" smtClean="0"/>
              <a:t>&amp; </a:t>
            </a:r>
            <a:r>
              <a:rPr lang="fr" sz="2000" dirty="0" smtClean="0"/>
              <a:t>planification </a:t>
            </a:r>
          </a:p>
          <a:p>
            <a:pPr lvl="0" rtl="0">
              <a:buNone/>
            </a:pPr>
            <a:r>
              <a:rPr lang="fr" sz="2000" dirty="0" smtClean="0"/>
              <a:t> - </a:t>
            </a:r>
            <a:r>
              <a:rPr lang="fr" sz="2000" dirty="0"/>
              <a:t>Avancement actuel du </a:t>
            </a:r>
            <a:r>
              <a:rPr lang="fr" sz="2000" dirty="0" smtClean="0"/>
              <a:t>projet </a:t>
            </a:r>
            <a:endParaRPr lang="fr" sz="2000" dirty="0"/>
          </a:p>
          <a:p>
            <a:endParaRPr lang="fr" sz="1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Présentation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72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 sz="2000" dirty="0"/>
              <a:t>Concept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fr" sz="2000" dirty="0"/>
              <a:t>Application de gestion 3D de patrimoine pour les </a:t>
            </a:r>
            <a:r>
              <a:rPr lang="fr" sz="2000" dirty="0" smtClean="0"/>
              <a:t>entreprises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fr-FR" sz="2000" dirty="0" smtClean="0"/>
              <a:t>U</a:t>
            </a:r>
            <a:r>
              <a:rPr lang="fr" sz="2000" dirty="0" smtClean="0"/>
              <a:t>n contenu interactif</a:t>
            </a:r>
            <a:endParaRPr lang="fr" sz="2000" dirty="0"/>
          </a:p>
        </p:txBody>
      </p:sp>
      <p:sp>
        <p:nvSpPr>
          <p:cNvPr id="38" name="Shape 38"/>
          <p:cNvSpPr/>
          <p:nvPr/>
        </p:nvSpPr>
        <p:spPr>
          <a:xfrm>
            <a:off x="4829700" y="1200149"/>
            <a:ext cx="4190575" cy="3143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19246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 dirty="0"/>
              <a:t>Besoins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 sz="1800" dirty="0" smtClean="0"/>
              <a:t>Projet Prospectif </a:t>
            </a:r>
            <a:r>
              <a:rPr lang="fr" sz="1800" dirty="0"/>
              <a:t>(pas de client précis </a:t>
            </a:r>
            <a:r>
              <a:rPr lang="fr" sz="1800" dirty="0" smtClean="0"/>
              <a:t>ciblé ACTUELLEMENT)</a:t>
            </a:r>
            <a:endParaRPr lang="fr" sz="1800" dirty="0"/>
          </a:p>
          <a:p>
            <a:pPr marL="0" indent="0">
              <a:buNone/>
            </a:pPr>
            <a:endParaRPr lang="fr" sz="18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 sz="1800" dirty="0"/>
              <a:t>Réponse à un besoin des entreprises </a:t>
            </a:r>
            <a:r>
              <a:rPr lang="fr" sz="1800" dirty="0" smtClean="0"/>
              <a:t>DANS UN FUTUR proche</a:t>
            </a:r>
            <a:endParaRPr lang="fr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88" y="3062990"/>
            <a:ext cx="2176461" cy="4206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861" y="2678924"/>
            <a:ext cx="3183776" cy="123922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Concurrence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fr"/>
              <a:t>ACTIVe3D : entreprise de gestion technique de patrimoine immobilier</a:t>
            </a:r>
          </a:p>
          <a:p>
            <a:endParaRPr lang="fr"/>
          </a:p>
          <a:p>
            <a:endParaRPr lang="fr"/>
          </a:p>
          <a:p>
            <a:pPr>
              <a:buNone/>
            </a:pPr>
            <a:r>
              <a:rPr lang="fr"/>
              <a:t>Life3D </a:t>
            </a:r>
          </a:p>
        </p:txBody>
      </p:sp>
      <p:sp>
        <p:nvSpPr>
          <p:cNvPr id="51" name="Shape 51"/>
          <p:cNvSpPr/>
          <p:nvPr/>
        </p:nvSpPr>
        <p:spPr>
          <a:xfrm>
            <a:off x="6285019" y="1035822"/>
            <a:ext cx="1466799" cy="1335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2" name="Shape 52"/>
          <p:cNvSpPr/>
          <p:nvPr/>
        </p:nvSpPr>
        <p:spPr>
          <a:xfrm>
            <a:off x="1623037" y="2310515"/>
            <a:ext cx="2390775" cy="7524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 dirty="0"/>
              <a:t>Technologies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 dirty="0"/>
              <a:t>Maquette numérique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fr" dirty="0" smtClean="0"/>
              <a:t>Unity3D (3D temps réel)</a:t>
            </a:r>
          </a:p>
          <a:p>
            <a:endParaRPr lang="fr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 dirty="0" smtClean="0"/>
              <a:t>Environnement de Script</a:t>
            </a:r>
            <a:endParaRPr lang="fr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fr" dirty="0" smtClean="0"/>
              <a:t>Monodevelop (.Net, C</a:t>
            </a:r>
            <a:r>
              <a:rPr lang="fr" dirty="0"/>
              <a:t>#)</a:t>
            </a:r>
          </a:p>
          <a:p>
            <a:endParaRPr lang="fr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 dirty="0"/>
              <a:t>Base de données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fr" dirty="0"/>
              <a:t>fichiers XML</a:t>
            </a:r>
          </a:p>
        </p:txBody>
      </p:sp>
      <p:sp>
        <p:nvSpPr>
          <p:cNvPr id="59" name="Shape 59"/>
          <p:cNvSpPr/>
          <p:nvPr/>
        </p:nvSpPr>
        <p:spPr>
          <a:xfrm>
            <a:off x="3565034" y="884656"/>
            <a:ext cx="2690206" cy="148447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6" name="Image 5" descr="C:\Users\Nicolas\Desktop\MonoDevelop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t="3894"/>
          <a:stretch/>
        </p:blipFill>
        <p:spPr bwMode="auto">
          <a:xfrm>
            <a:off x="3565034" y="2294525"/>
            <a:ext cx="866775" cy="843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Organisation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 sz="2000" dirty="0"/>
              <a:t>Workspace </a:t>
            </a:r>
            <a:r>
              <a:rPr lang="fr" sz="2000" dirty="0" smtClean="0"/>
              <a:t>GitHub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 sz="2000" dirty="0" smtClean="0"/>
              <a:t>Googledocs</a:t>
            </a:r>
            <a:endParaRPr lang="fr" sz="200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Planification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526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57200" y="1252625"/>
            <a:ext cx="8229600" cy="29203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Avancement du projet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80" name="Shape 80"/>
          <p:cNvSpPr/>
          <p:nvPr/>
        </p:nvSpPr>
        <p:spPr>
          <a:xfrm>
            <a:off x="457200" y="1063228"/>
            <a:ext cx="6084916" cy="3118074"/>
          </a:xfrm>
          <a:prstGeom prst="rect">
            <a:avLst/>
          </a:prstGeom>
          <a:blipFill>
            <a:blip r:embed="rId3"/>
            <a:srcRect/>
            <a:stretch>
              <a:fillRect t="-9552" b="-8000"/>
            </a:stretch>
          </a:blipFill>
        </p:spPr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TC104033927[[fn=Grand événement]]</Template>
  <TotalTime>24</TotalTime>
  <Words>114</Words>
  <Application>Microsoft Office PowerPoint</Application>
  <PresentationFormat>Affichage à l'écran (16:9)</PresentationFormat>
  <Paragraphs>39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Impact</vt:lpstr>
      <vt:lpstr>Grand événement</vt:lpstr>
      <vt:lpstr>
Revue de PFE N°1</vt:lpstr>
      <vt:lpstr>Sommaire</vt:lpstr>
      <vt:lpstr>Présentation</vt:lpstr>
      <vt:lpstr>Besoins</vt:lpstr>
      <vt:lpstr>Concurrence</vt:lpstr>
      <vt:lpstr>Technologies</vt:lpstr>
      <vt:lpstr>Organisation</vt:lpstr>
      <vt:lpstr>Planification</vt:lpstr>
      <vt:lpstr>Avancement du projet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Revue de PFE N°1</dc:title>
  <cp:lastModifiedBy>Nicolas Wirtz</cp:lastModifiedBy>
  <cp:revision>4</cp:revision>
  <dcterms:modified xsi:type="dcterms:W3CDTF">2013-11-27T21:06:36Z</dcterms:modified>
</cp:coreProperties>
</file>