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5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5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70C1-100D-4E24-9F82-4A175AF0A3CE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7CEB-10B8-4EBC-BE07-3B3378D3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1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49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cgroup</a:t>
            </a:r>
            <a:r>
              <a:rPr lang="en-US" altLang="ko-KR" dirty="0" err="1"/>
              <a:t>s</a:t>
            </a:r>
            <a:r>
              <a:rPr lang="en-US" altLang="ko-KR" dirty="0" smtClean="0"/>
              <a:t>(control groups)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프로세스를 </a:t>
            </a:r>
            <a:r>
              <a:rPr lang="ko-KR" altLang="en-US" dirty="0" err="1" smtClean="0"/>
              <a:t>그룹지어</a:t>
            </a:r>
            <a:r>
              <a:rPr lang="ko-KR" altLang="en-US" dirty="0" smtClean="0"/>
              <a:t> 자원</a:t>
            </a:r>
            <a:r>
              <a:rPr lang="en-US" altLang="ko-KR" dirty="0" smtClean="0"/>
              <a:t>(CPU,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I/O,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사용을 제한하고 관리하는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cgroup</a:t>
            </a:r>
            <a:r>
              <a:rPr lang="ko-KR" altLang="en-US" dirty="0" smtClean="0"/>
              <a:t>은 프로세스들과 자식 프로세스들을 그룹으로 합치거나 분리하는 구조이다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 집합들은 계층화된 그룹으로 관리한다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커널에서</a:t>
            </a:r>
            <a:r>
              <a:rPr lang="ko-KR" altLang="en-US" dirty="0" smtClean="0"/>
              <a:t> 지원하는 파일시스템이며 </a:t>
            </a:r>
            <a:r>
              <a:rPr lang="ko-KR" altLang="en-US" dirty="0" err="1" smtClean="0"/>
              <a:t>마운트하여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자체는 동작 중인 프로세스의 그룹화만 하고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자원 등의 분배를 할 때에는 </a:t>
            </a:r>
            <a:r>
              <a:rPr lang="en-US" altLang="ko-KR" dirty="0" err="1" smtClean="0"/>
              <a:t>subsytem</a:t>
            </a:r>
            <a:r>
              <a:rPr lang="ko-KR" altLang="en-US" dirty="0" smtClean="0"/>
              <a:t>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3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 limiting: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CPU, device)</a:t>
            </a:r>
            <a:r>
              <a:rPr lang="ko-KR" altLang="en-US" dirty="0" smtClean="0"/>
              <a:t>의 사용제한</a:t>
            </a:r>
            <a:endParaRPr lang="en-US" altLang="ko-KR" dirty="0" smtClean="0"/>
          </a:p>
          <a:p>
            <a:r>
              <a:rPr lang="en-US" altLang="ko-KR" dirty="0" smtClean="0"/>
              <a:t>prioritization: </a:t>
            </a:r>
            <a:r>
              <a:rPr lang="ko-KR" altLang="en-US" dirty="0" smtClean="0"/>
              <a:t>일부 그룹에게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와 메모리를 더 많이 할당</a:t>
            </a:r>
            <a:endParaRPr lang="en-US" altLang="ko-KR" dirty="0" smtClean="0"/>
          </a:p>
          <a:p>
            <a:r>
              <a:rPr lang="en-US" altLang="ko-KR" dirty="0" smtClean="0"/>
              <a:t>accounting: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별 자원 </a:t>
            </a:r>
            <a:r>
              <a:rPr lang="ko-KR" altLang="en-US" dirty="0" err="1" smtClean="0"/>
              <a:t>사용랑</a:t>
            </a:r>
            <a:r>
              <a:rPr lang="ko-KR" altLang="en-US" dirty="0" smtClean="0"/>
              <a:t> 측정</a:t>
            </a:r>
            <a:endParaRPr lang="en-US" altLang="ko-KR" dirty="0" smtClean="0"/>
          </a:p>
          <a:p>
            <a:r>
              <a:rPr lang="en-US" altLang="ko-KR" dirty="0" smtClean="0"/>
              <a:t>control: freezing &amp; </a:t>
            </a:r>
            <a:r>
              <a:rPr lang="en-US" altLang="ko-KR" dirty="0" err="1" smtClean="0"/>
              <a:t>checkpointing</a:t>
            </a:r>
            <a:r>
              <a:rPr lang="en-US" altLang="ko-KR" dirty="0"/>
              <a:t> </a:t>
            </a:r>
            <a:r>
              <a:rPr lang="en-US" altLang="ko-KR" dirty="0" smtClean="0"/>
              <a:t>and restarting</a:t>
            </a:r>
          </a:p>
        </p:txBody>
      </p:sp>
    </p:spTree>
    <p:extLst>
      <p:ext uri="{BB962C8B-B14F-4D97-AF65-F5344CB8AC3E}">
        <p14:creationId xmlns:p14="http://schemas.microsoft.com/office/powerpoint/2010/main" val="33505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bikio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물리 드라이브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</a:t>
            </a:r>
            <a:r>
              <a:rPr lang="en-US" altLang="ko-KR" dirty="0" smtClean="0"/>
              <a:t>, USB)</a:t>
            </a:r>
            <a:r>
              <a:rPr lang="ko-KR" altLang="en-US" dirty="0" smtClean="0"/>
              <a:t>와 같은 블록 장치에 대한 입출력 액세스에 제한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cpu</a:t>
            </a:r>
            <a:r>
              <a:rPr lang="en-US" altLang="ko-KR" dirty="0" smtClean="0"/>
              <a:t> – CPU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액세스를 제공하기 위해 스케줄러를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cpuacct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의 작업에 사용된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자원에 대한 보고서를 자동 생성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cpuset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개별 </a:t>
            </a:r>
            <a:r>
              <a:rPr lang="en-US" altLang="ko-KR" dirty="0" smtClean="0"/>
              <a:t>CPU(</a:t>
            </a:r>
            <a:r>
              <a:rPr lang="ko-KR" altLang="en-US" dirty="0" smtClean="0"/>
              <a:t>멀티코어 시스템에서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메모리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의 작업에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devices –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의 작업 단위로 장치에 대한 액세스를 허용하거나 거부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937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freezer – </a:t>
            </a:r>
            <a:r>
              <a:rPr lang="en-US" altLang="ko-KR" sz="2400" dirty="0" err="1" smtClean="0"/>
              <a:t>cgroup</a:t>
            </a:r>
            <a:r>
              <a:rPr lang="ko-KR" altLang="en-US" sz="2400" dirty="0" smtClean="0"/>
              <a:t>의 작업을 일시 중지하거나 다시 </a:t>
            </a:r>
            <a:r>
              <a:rPr lang="ko-KR" altLang="en-US" sz="2400" dirty="0" smtClean="0"/>
              <a:t>시작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memory – </a:t>
            </a:r>
            <a:r>
              <a:rPr lang="en-US" altLang="ko-KR" sz="2400" dirty="0" err="1" smtClean="0"/>
              <a:t>cgroup</a:t>
            </a:r>
            <a:r>
              <a:rPr lang="ko-KR" altLang="en-US" sz="2400" dirty="0" smtClean="0"/>
              <a:t>의 작업에서 사용되는 메모리에 대한 제한 설정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작업에 사용되는 메모리 자원에 대한 보고서 자동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net_cls</a:t>
            </a:r>
            <a:r>
              <a:rPr lang="en-US" altLang="ko-KR" sz="2400" dirty="0" smtClean="0"/>
              <a:t> – </a:t>
            </a:r>
            <a:r>
              <a:rPr lang="en-US" altLang="ko-KR" sz="2400" dirty="0" err="1" smtClean="0"/>
              <a:t>linux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트래픽</a:t>
            </a:r>
            <a:r>
              <a:rPr lang="ko-KR" altLang="en-US" sz="2400" dirty="0" smtClean="0"/>
              <a:t> 컨트롤러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tc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특정 </a:t>
            </a:r>
            <a:r>
              <a:rPr lang="en-US" altLang="ko-KR" sz="2400" dirty="0" err="1" smtClean="0"/>
              <a:t>cgroup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작업에서 발생하는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식별하게 하는 클래식 </a:t>
            </a:r>
            <a:r>
              <a:rPr lang="ko-KR" altLang="en-US" sz="2400" dirty="0" err="1" smtClean="0"/>
              <a:t>식별자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classid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사용하여 네트워크 </a:t>
            </a:r>
            <a:r>
              <a:rPr lang="ko-KR" altLang="en-US" sz="2400" dirty="0" err="1" smtClean="0"/>
              <a:t>패킷에</a:t>
            </a:r>
            <a:r>
              <a:rPr lang="ko-KR" altLang="en-US" sz="2400" dirty="0" smtClean="0"/>
              <a:t> 태그 지정</a:t>
            </a:r>
            <a:r>
              <a:rPr lang="en-US" altLang="ko-KR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ns – namespace </a:t>
            </a:r>
            <a:r>
              <a:rPr lang="ko-KR" altLang="en-US" sz="2400" dirty="0" smtClean="0"/>
              <a:t>서브시스템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8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코어 할당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코어별</a:t>
            </a:r>
            <a:r>
              <a:rPr lang="ko-KR" altLang="en-US" dirty="0" smtClean="0"/>
              <a:t> 프로세스 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코스트 감소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CPU </a:t>
            </a:r>
            <a:r>
              <a:rPr lang="ko-KR" altLang="en-US" dirty="0" smtClean="0"/>
              <a:t>사용량 할당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프로세스별</a:t>
            </a:r>
            <a:r>
              <a:rPr lang="ko-KR" altLang="en-US" dirty="0" smtClean="0"/>
              <a:t> 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분리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device </a:t>
            </a:r>
            <a:r>
              <a:rPr lang="ko-KR" altLang="en-US" dirty="0" smtClean="0"/>
              <a:t>접근 </a:t>
            </a:r>
            <a:r>
              <a:rPr lang="en-US" altLang="ko-KR" dirty="0" smtClean="0"/>
              <a:t>– isolation, segmentation, </a:t>
            </a:r>
            <a:r>
              <a:rPr lang="ko-KR" altLang="en-US" dirty="0" smtClean="0"/>
              <a:t>화이트리스트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블랙리스트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138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262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졸업논문 세미나</vt:lpstr>
      <vt:lpstr>cgroups(control groups)</vt:lpstr>
      <vt:lpstr>특징</vt:lpstr>
      <vt:lpstr>기능</vt:lpstr>
      <vt:lpstr>subsystem</vt:lpstr>
      <vt:lpstr>subsystem</vt:lpstr>
      <vt:lpstr>장점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졸업논문 세미나</dc:title>
  <dc:creator>Minho Yoo</dc:creator>
  <cp:lastModifiedBy>Minho Yoo</cp:lastModifiedBy>
  <cp:revision>9</cp:revision>
  <dcterms:created xsi:type="dcterms:W3CDTF">2017-05-22T16:37:22Z</dcterms:created>
  <dcterms:modified xsi:type="dcterms:W3CDTF">2017-05-23T07:09:20Z</dcterms:modified>
</cp:coreProperties>
</file>