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1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3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7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0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4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CE93-392E-4CED-B79C-5DF7FF93F73A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D310-53E5-433E-8952-4BBCF2994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vSIP</a:t>
            </a:r>
            <a:r>
              <a:rPr lang="en-US" altLang="ko-KR" dirty="0" smtClean="0"/>
              <a:t>(virtual scheduler for interactive performance)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졸업논문 세미나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88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66" y="1540404"/>
            <a:ext cx="7958283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274958"/>
            <a:ext cx="6845300" cy="5358411"/>
          </a:xfrm>
        </p:spPr>
      </p:pic>
    </p:spTree>
    <p:extLst>
      <p:ext uri="{BB962C8B-B14F-4D97-AF65-F5344CB8AC3E}">
        <p14:creationId xmlns:p14="http://schemas.microsoft.com/office/powerpoint/2010/main" val="84443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implicit, explicit sensitivity</a:t>
            </a:r>
            <a:r>
              <a:rPr lang="ko-KR" altLang="en-US" dirty="0" smtClean="0"/>
              <a:t>로 인해 </a:t>
            </a:r>
            <a:r>
              <a:rPr lang="en-US" altLang="ko-KR" dirty="0" smtClean="0"/>
              <a:t>interactive application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latency</a:t>
            </a:r>
            <a:r>
              <a:rPr lang="ko-KR" altLang="en-US" dirty="0" smtClean="0"/>
              <a:t>가 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implicit latency – cold launch</a:t>
            </a:r>
          </a:p>
          <a:p>
            <a:endParaRPr lang="en-US" altLang="ko-KR" dirty="0"/>
          </a:p>
          <a:p>
            <a:r>
              <a:rPr lang="en-US" altLang="ko-KR" dirty="0" smtClean="0"/>
              <a:t>explicit latency -  warm launch,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2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전</a:t>
            </a:r>
            <a:r>
              <a:rPr lang="ko-KR" altLang="en-US" dirty="0" smtClean="0"/>
              <a:t>후로 지정한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비교하여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증가하면 </a:t>
            </a:r>
            <a:r>
              <a:rPr lang="en-US" altLang="ko-KR" dirty="0" smtClean="0"/>
              <a:t>interactive application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91" y="1690688"/>
            <a:ext cx="5791444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Requests Rate Limiter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non-interactive application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starvation</a:t>
            </a:r>
            <a:r>
              <a:rPr lang="ko-KR" altLang="en-US" dirty="0" smtClean="0"/>
              <a:t>을 해결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non-interactive application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lying</a:t>
            </a:r>
            <a:r>
              <a:rPr lang="ko-KR" altLang="en-US" dirty="0" smtClean="0"/>
              <a:t>을 해결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해결방법</a:t>
            </a:r>
            <a:endParaRPr lang="en-US" altLang="ko-KR" dirty="0"/>
          </a:p>
          <a:p>
            <a:pPr lvl="1"/>
            <a:r>
              <a:rPr lang="en-US" altLang="ko-KR" dirty="0" smtClean="0"/>
              <a:t>virtual machine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cap</a:t>
            </a:r>
            <a:r>
              <a:rPr lang="ko-KR" altLang="en-US" dirty="0" smtClean="0"/>
              <a:t>보다 높은 </a:t>
            </a:r>
            <a:r>
              <a:rPr lang="en-US" altLang="ko-KR" dirty="0" smtClean="0"/>
              <a:t>priority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보내면 제한된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만 보낼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weight – virtual machine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priority request rate</a:t>
            </a:r>
            <a:r>
              <a:rPr lang="ko-KR" altLang="en-US" dirty="0" smtClean="0"/>
              <a:t>를 제한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cap-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request rate</a:t>
            </a:r>
            <a:r>
              <a:rPr lang="ko-KR" altLang="en-US" dirty="0" smtClean="0"/>
              <a:t>를 제한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196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OS Information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/>
              <a:t>multimedia </a:t>
            </a:r>
            <a:r>
              <a:rPr lang="ko-KR" altLang="en-US" dirty="0"/>
              <a:t>같은 경우 </a:t>
            </a:r>
            <a:r>
              <a:rPr lang="en-US" altLang="ko-KR" dirty="0"/>
              <a:t>user input</a:t>
            </a:r>
            <a:r>
              <a:rPr lang="ko-KR" altLang="en-US" dirty="0"/>
              <a:t>전에 </a:t>
            </a:r>
            <a:r>
              <a:rPr lang="en-US" altLang="ko-KR" dirty="0"/>
              <a:t>disk request</a:t>
            </a:r>
            <a:r>
              <a:rPr lang="ko-KR" altLang="en-US" dirty="0"/>
              <a:t>를 보내 </a:t>
            </a:r>
            <a:r>
              <a:rPr lang="en-US" altLang="ko-KR" dirty="0" err="1"/>
              <a:t>vSIP</a:t>
            </a:r>
            <a:r>
              <a:rPr lang="ko-KR" altLang="en-US" dirty="0"/>
              <a:t>의 기본적인 방법으로 확인하기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guest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hypervisor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의 이름을 넘겨 </a:t>
            </a:r>
            <a:r>
              <a:rPr lang="en-US" altLang="ko-KR" dirty="0" smtClean="0"/>
              <a:t>interactive application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whitelist </a:t>
            </a:r>
            <a:r>
              <a:rPr lang="ko-KR" altLang="en-US" dirty="0" smtClean="0"/>
              <a:t>작성 가능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count of </a:t>
            </a:r>
            <a:r>
              <a:rPr lang="en-US" altLang="ko-KR" dirty="0" smtClean="0"/>
              <a:t>identification, rate </a:t>
            </a:r>
            <a:r>
              <a:rPr lang="en-US" altLang="ko-KR" dirty="0" smtClean="0"/>
              <a:t>of interactive </a:t>
            </a:r>
            <a:r>
              <a:rPr lang="en-US" altLang="ko-KR" dirty="0" smtClean="0"/>
              <a:t>identification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whitelist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81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95" y="1690688"/>
            <a:ext cx="7032010" cy="36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3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09" y="1504421"/>
            <a:ext cx="7591424" cy="49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8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07" y="1690688"/>
            <a:ext cx="780478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3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57" y="1303867"/>
            <a:ext cx="8462685" cy="5280289"/>
          </a:xfrm>
        </p:spPr>
      </p:pic>
    </p:spTree>
    <p:extLst>
      <p:ext uri="{BB962C8B-B14F-4D97-AF65-F5344CB8AC3E}">
        <p14:creationId xmlns:p14="http://schemas.microsoft.com/office/powerpoint/2010/main" val="304816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158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vSIP(virtual scheduler for interactive performance)</vt:lpstr>
      <vt:lpstr>vSIP</vt:lpstr>
      <vt:lpstr>vSIP</vt:lpstr>
      <vt:lpstr>Requests Rate Limiter</vt:lpstr>
      <vt:lpstr>Guest OS Information Transfer</vt:lpstr>
      <vt:lpstr>evaluation</vt:lpstr>
      <vt:lpstr>evaluation</vt:lpstr>
      <vt:lpstr>evaluation</vt:lpstr>
      <vt:lpstr>evaluation</vt:lpstr>
      <vt:lpstr>evaluation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vSIP(virtual scheduler for interactive performance)</dc:title>
  <dc:creator>Minho Yoo</dc:creator>
  <cp:lastModifiedBy>Minho Yoo</cp:lastModifiedBy>
  <cp:revision>11</cp:revision>
  <dcterms:created xsi:type="dcterms:W3CDTF">2017-06-26T06:52:00Z</dcterms:created>
  <dcterms:modified xsi:type="dcterms:W3CDTF">2017-06-26T13:50:23Z</dcterms:modified>
</cp:coreProperties>
</file>