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45" d="100"/>
          <a:sy n="45" d="100"/>
        </p:scale>
        <p:origin x="38" y="1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D647-570F-495C-8210-3D68570E6484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E4C0-FC00-4C22-BD36-FCC87606E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45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D647-570F-495C-8210-3D68570E6484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E4C0-FC00-4C22-BD36-FCC87606E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94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D647-570F-495C-8210-3D68570E6484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E4C0-FC00-4C22-BD36-FCC87606E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86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D647-570F-495C-8210-3D68570E6484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E4C0-FC00-4C22-BD36-FCC87606E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27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D647-570F-495C-8210-3D68570E6484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E4C0-FC00-4C22-BD36-FCC87606E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0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D647-570F-495C-8210-3D68570E6484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E4C0-FC00-4C22-BD36-FCC87606E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02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D647-570F-495C-8210-3D68570E6484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E4C0-FC00-4C22-BD36-FCC87606E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3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D647-570F-495C-8210-3D68570E6484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E4C0-FC00-4C22-BD36-FCC87606E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88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D647-570F-495C-8210-3D68570E6484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E4C0-FC00-4C22-BD36-FCC87606E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26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D647-570F-495C-8210-3D68570E6484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E4C0-FC00-4C22-BD36-FCC87606E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15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D647-570F-495C-8210-3D68570E6484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E4C0-FC00-4C22-BD36-FCC87606E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33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8D647-570F-495C-8210-3D68570E6484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CE4C0-FC00-4C22-BD36-FCC87606E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졸업논문 세미나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UI/UX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18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아이디어 선정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다중 사용자 환경에서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성능 개선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기존 논문 중에 </a:t>
            </a:r>
            <a:r>
              <a:rPr lang="en-US" altLang="ko-KR" dirty="0" smtClean="0"/>
              <a:t>CFQ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deadline</a:t>
            </a:r>
            <a:r>
              <a:rPr lang="ko-KR" altLang="en-US" dirty="0" smtClean="0"/>
              <a:t>을 사용한 논문이 많아 </a:t>
            </a:r>
            <a:r>
              <a:rPr lang="en-US" altLang="ko-KR" dirty="0" smtClean="0"/>
              <a:t>BFQ</a:t>
            </a:r>
            <a:r>
              <a:rPr lang="ko-KR" altLang="en-US" dirty="0" smtClean="0"/>
              <a:t>를 사용하여 개선하는 방안으로 생각 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72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BFQ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설치 전 상태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linux-xanmode</a:t>
            </a:r>
            <a:r>
              <a:rPr lang="en-US" altLang="ko-KR" dirty="0" smtClean="0"/>
              <a:t> 4.4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38702"/>
            <a:ext cx="10571665" cy="76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7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BFQ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vim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/default/grub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28" y="2607202"/>
            <a:ext cx="9670442" cy="309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2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BFQ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update-grub</a:t>
            </a:r>
            <a:r>
              <a:rPr lang="ko-KR" altLang="en-US" dirty="0" smtClean="0"/>
              <a:t> 후 </a:t>
            </a:r>
            <a:r>
              <a:rPr lang="ko-KR" altLang="en-US" dirty="0" err="1" smtClean="0"/>
              <a:t>재부팅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04" y="3075515"/>
            <a:ext cx="10941391" cy="70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08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48</Words>
  <Application>Microsoft Office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졸업논문 세미나</vt:lpstr>
      <vt:lpstr>아이디어 선정</vt:lpstr>
      <vt:lpstr>BFQ 설치</vt:lpstr>
      <vt:lpstr>BFQ 설치</vt:lpstr>
      <vt:lpstr>BFQ 설치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졸업논문 세미나</dc:title>
  <dc:creator>Minho Yoo</dc:creator>
  <cp:lastModifiedBy>Minho Yoo</cp:lastModifiedBy>
  <cp:revision>5</cp:revision>
  <dcterms:created xsi:type="dcterms:W3CDTF">2017-08-08T01:03:28Z</dcterms:created>
  <dcterms:modified xsi:type="dcterms:W3CDTF">2017-08-08T02:01:51Z</dcterms:modified>
</cp:coreProperties>
</file>