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8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5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5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4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4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0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F9B3-7E22-4887-9633-302B5E8B2718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DD81-A36B-4122-92D3-325E46C2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 Efficient Dynamic </a:t>
            </a:r>
            <a:br>
              <a:rPr lang="en-US" altLang="ko-KR" dirty="0" smtClean="0"/>
            </a:br>
            <a:r>
              <a:rPr lang="en-US" altLang="ko-KR" dirty="0" smtClean="0"/>
              <a:t>Round Robin Algorithm</a:t>
            </a:r>
            <a:br>
              <a:rPr lang="en-US" altLang="ko-KR" dirty="0" smtClean="0"/>
            </a:br>
            <a:r>
              <a:rPr lang="en-US" altLang="ko-KR" dirty="0" smtClean="0"/>
              <a:t> for CPU scheduling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96305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졸업논문 세미나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35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DRR(dynamic round robin)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정해진 </a:t>
            </a:r>
            <a:r>
              <a:rPr lang="en-US" altLang="ko-KR" dirty="0" smtClean="0"/>
              <a:t>time quantum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dynamic time quantum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18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DRR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DABRR – time quantum</a:t>
            </a:r>
            <a:r>
              <a:rPr lang="ko-KR" altLang="en-US" dirty="0" smtClean="0"/>
              <a:t>을 큐 안에 있는 프로세스들의 </a:t>
            </a:r>
            <a:r>
              <a:rPr lang="en-US" altLang="ko-KR" dirty="0" smtClean="0"/>
              <a:t>burst time</a:t>
            </a:r>
            <a:r>
              <a:rPr lang="ko-KR" altLang="en-US" dirty="0" smtClean="0"/>
              <a:t>의 평균값으로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SARR - time quantum</a:t>
            </a:r>
            <a:r>
              <a:rPr lang="ko-KR" altLang="en-US" dirty="0" smtClean="0"/>
              <a:t>을 큐 안에 있는 프로세스들의 </a:t>
            </a:r>
            <a:r>
              <a:rPr lang="en-US" altLang="ko-KR" dirty="0" smtClean="0"/>
              <a:t>burst time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중간값으로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80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DRR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DQRRR - time quantum</a:t>
            </a:r>
            <a:r>
              <a:rPr lang="ko-KR" altLang="en-US" dirty="0" smtClean="0"/>
              <a:t>을 큐 안에 있는 프로세스들의 </a:t>
            </a:r>
            <a:r>
              <a:rPr lang="en-US" altLang="ko-KR" dirty="0" smtClean="0"/>
              <a:t>burst time</a:t>
            </a:r>
            <a:r>
              <a:rPr lang="ko-KR" altLang="en-US" dirty="0" smtClean="0"/>
              <a:t>의 평균값으로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프로세스가 올 때 마다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ahmed</a:t>
            </a:r>
            <a:r>
              <a:rPr lang="en-US" altLang="ko-KR" dirty="0" smtClean="0"/>
              <a:t> al </a:t>
            </a:r>
            <a:r>
              <a:rPr lang="en-US" altLang="ko-KR" dirty="0" err="1" smtClean="0"/>
              <a:t>shiekhy</a:t>
            </a:r>
            <a:r>
              <a:rPr lang="en-US" altLang="ko-KR" dirty="0" smtClean="0"/>
              <a:t> – burst time</a:t>
            </a:r>
            <a:r>
              <a:rPr lang="ko-KR" altLang="en-US" dirty="0" smtClean="0"/>
              <a:t>이 가장 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평균값을 </a:t>
            </a:r>
            <a:r>
              <a:rPr lang="en-US" altLang="ko-KR" dirty="0" smtClean="0"/>
              <a:t>time quantum</a:t>
            </a:r>
            <a:r>
              <a:rPr lang="ko-KR" altLang="en-US" dirty="0" smtClean="0"/>
              <a:t>으로 설정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73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sorting</a:t>
            </a:r>
            <a:r>
              <a:rPr lang="ko-KR" altLang="en-US" dirty="0" smtClean="0"/>
              <a:t>하는 시간이 </a:t>
            </a:r>
            <a:r>
              <a:rPr lang="ko-KR" altLang="en-US" dirty="0" err="1" smtClean="0"/>
              <a:t>오래걸린다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628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EDRR(efficient dynamic round robin)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RR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time </a:t>
            </a:r>
            <a:r>
              <a:rPr lang="en-US" altLang="ko-KR" dirty="0" smtClean="0"/>
              <a:t>quantum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en-US" altLang="ko-KR" dirty="0" smtClean="0"/>
              <a:t>burst time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이상일 때 효율적이다</a:t>
            </a:r>
            <a:r>
              <a:rPr lang="en-US" altLang="ko-KR" dirty="0" smtClean="0"/>
              <a:t>. =&gt; burst time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최</a:t>
            </a:r>
            <a:r>
              <a:rPr lang="ko-KR" altLang="en-US" dirty="0"/>
              <a:t>대</a:t>
            </a:r>
            <a:r>
              <a:rPr lang="ko-KR" altLang="en-US" dirty="0" smtClean="0"/>
              <a:t>값의 </a:t>
            </a:r>
            <a:r>
              <a:rPr lang="en-US" altLang="ko-KR" dirty="0" smtClean="0"/>
              <a:t>80%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time </a:t>
            </a:r>
            <a:r>
              <a:rPr lang="en-US" altLang="ko-KR" dirty="0" smtClean="0"/>
              <a:t>quantum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burst time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en-US" altLang="ko-KR" dirty="0" smtClean="0"/>
              <a:t>time quantum </a:t>
            </a:r>
            <a:r>
              <a:rPr lang="ko-KR" altLang="en-US" dirty="0" smtClean="0"/>
              <a:t>이하이면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할당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80%</a:t>
            </a:r>
            <a:r>
              <a:rPr lang="ko-KR" altLang="en-US" dirty="0" smtClean="0"/>
              <a:t>이하인 프로세스가 없을 때</a:t>
            </a:r>
            <a:r>
              <a:rPr lang="en-US" altLang="ko-KR" dirty="0" smtClean="0"/>
              <a:t>, time </a:t>
            </a:r>
            <a:r>
              <a:rPr lang="en-US" altLang="ko-KR" dirty="0" smtClean="0"/>
              <a:t>quantum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burst time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최</a:t>
            </a:r>
            <a:r>
              <a:rPr lang="ko-KR" altLang="en-US" dirty="0"/>
              <a:t>대</a:t>
            </a:r>
            <a:r>
              <a:rPr lang="ko-KR" altLang="en-US" dirty="0" smtClean="0"/>
              <a:t>값으로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89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EDRR(efficient dynamic round robin)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22" y="1690688"/>
            <a:ext cx="7797486" cy="3115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4991628"/>
            <a:ext cx="7303834" cy="18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9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burst time</a:t>
            </a:r>
            <a:r>
              <a:rPr lang="ko-KR" altLang="en-US" dirty="0" smtClean="0"/>
              <a:t>이 매우 큰 하나의 프로세스가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프로세스들이 </a:t>
            </a:r>
            <a:r>
              <a:rPr lang="en-US" altLang="ko-KR" dirty="0" smtClean="0"/>
              <a:t>burst time</a:t>
            </a:r>
            <a:r>
              <a:rPr lang="ko-KR" altLang="en-US" dirty="0" smtClean="0"/>
              <a:t>이 큰 순서대로 들어왔을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별로 효율적이지 않다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0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175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An Efficient Dynamic  Round Robin Algorithm  for CPU scheduling</vt:lpstr>
      <vt:lpstr>DRR(dynamic round robin)</vt:lpstr>
      <vt:lpstr>기존 DRR</vt:lpstr>
      <vt:lpstr>기존 DRR</vt:lpstr>
      <vt:lpstr>문제점</vt:lpstr>
      <vt:lpstr>EDRR(efficient dynamic round robin)</vt:lpstr>
      <vt:lpstr>EDRR(efficient dynamic round robin)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 Yoo</dc:creator>
  <cp:lastModifiedBy>Minho Yoo</cp:lastModifiedBy>
  <cp:revision>9</cp:revision>
  <dcterms:created xsi:type="dcterms:W3CDTF">2017-07-03T13:17:10Z</dcterms:created>
  <dcterms:modified xsi:type="dcterms:W3CDTF">2017-07-04T05:33:58Z</dcterms:modified>
</cp:coreProperties>
</file>