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57" r:id="rId6"/>
    <p:sldId id="258" r:id="rId7"/>
    <p:sldId id="259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7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6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5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3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1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2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3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7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8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5C3F-D5A5-4BB9-8D23-0364F582C1C7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52A3-1583-4D5E-B250-1C8C5BE9D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6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UI/UX</a:t>
            </a:r>
            <a:r>
              <a:rPr lang="ko-KR" altLang="en-US" dirty="0" smtClean="0"/>
              <a:t> 세미나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유민호</a:t>
            </a:r>
            <a:endParaRPr lang="en-US" altLang="ko-KR" dirty="0" smtClean="0"/>
          </a:p>
          <a:p>
            <a:r>
              <a:rPr lang="en-US" altLang="ko-KR" dirty="0" smtClean="0"/>
              <a:t>2017.08.15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8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filebench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workload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fileset</a:t>
            </a:r>
            <a:r>
              <a:rPr lang="en-US" altLang="ko-KR" dirty="0" smtClean="0"/>
              <a:t> - </a:t>
            </a:r>
            <a:r>
              <a:rPr lang="ko-KR" altLang="en-US" dirty="0"/>
              <a:t>관</a:t>
            </a:r>
            <a:r>
              <a:rPr lang="ko-KR" altLang="en-US" dirty="0" smtClean="0"/>
              <a:t>련 파일들의 파일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path </a:t>
            </a:r>
            <a:r>
              <a:rPr lang="ko-KR" altLang="en-US" dirty="0" smtClean="0"/>
              <a:t>등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 -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개수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안에서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정의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 -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크기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안에서 </a:t>
            </a:r>
            <a:r>
              <a:rPr lang="en-US" altLang="ko-KR" dirty="0" err="1" smtClean="0"/>
              <a:t>flowop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flowop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openfile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closefile</a:t>
            </a:r>
            <a:r>
              <a:rPr lang="en-US" altLang="ko-KR" dirty="0" smtClean="0"/>
              <a:t>, read, write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에서 실행하는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내용들을 설정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4" y="4353980"/>
            <a:ext cx="8384238" cy="23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다중 </a:t>
            </a:r>
            <a:r>
              <a:rPr lang="ko-KR" altLang="en-US" dirty="0"/>
              <a:t>사용자 환경은 기존의 단일 사용자 환경과 달리 다수의 프로세스가 다수의 사용자와 서로 상호작용하는 특수한 </a:t>
            </a:r>
            <a:r>
              <a:rPr lang="ko-KR" altLang="en-US" dirty="0" smtClean="0"/>
              <a:t>환경이기 때문에</a:t>
            </a:r>
            <a:r>
              <a:rPr lang="en-US" altLang="ko-KR" dirty="0" smtClean="0"/>
              <a:t>, </a:t>
            </a:r>
            <a:r>
              <a:rPr lang="ko-KR" altLang="en-US" dirty="0"/>
              <a:t>기존과 다른 입출력 스케줄링 방식이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다중 사용자 환경에서는 다양한 종류의 프로세스들이 </a:t>
            </a:r>
            <a:r>
              <a:rPr lang="ko-KR" altLang="en-US" dirty="0" smtClean="0"/>
              <a:t>혼재하기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높은 </a:t>
            </a:r>
            <a:r>
              <a:rPr lang="ko-KR" altLang="en-US" dirty="0"/>
              <a:t>사용자 </a:t>
            </a:r>
            <a:r>
              <a:rPr lang="ko-KR" altLang="en-US" dirty="0" err="1"/>
              <a:t>응답성을</a:t>
            </a:r>
            <a:r>
              <a:rPr lang="ko-KR" altLang="en-US" dirty="0"/>
              <a:t> 위해서는 대화형 프로세스의 입출력 처리 시간을 단축시키는 것이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다수의 </a:t>
            </a:r>
            <a:r>
              <a:rPr lang="ko-KR" altLang="en-US" dirty="0"/>
              <a:t>사용자가 동시에 사용하기 때문에 각 사용자들의 입출력 요청을 공평하게 처리하는 것도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76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</a:t>
            </a:r>
            <a:r>
              <a:rPr lang="en-US" altLang="ko-KR" dirty="0"/>
              <a:t>F</a:t>
            </a:r>
            <a:r>
              <a:rPr lang="en-US" altLang="ko-KR" dirty="0" smtClean="0"/>
              <a:t>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각 프로세스에 할당된 </a:t>
            </a:r>
            <a:r>
              <a:rPr lang="en-US" altLang="ko-KR" dirty="0" smtClean="0"/>
              <a:t>disk throughput</a:t>
            </a:r>
            <a:r>
              <a:rPr lang="ko-KR" altLang="en-US" dirty="0" smtClean="0"/>
              <a:t>의 비율</a:t>
            </a:r>
            <a:r>
              <a:rPr lang="en-US" altLang="ko-KR" dirty="0" smtClean="0"/>
              <a:t>(</a:t>
            </a:r>
            <a:r>
              <a:rPr lang="ko-KR" altLang="en-US" dirty="0" smtClean="0"/>
              <a:t>섹터의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스케줄링</a:t>
            </a:r>
            <a:endParaRPr lang="en-US" altLang="ko-KR" dirty="0"/>
          </a:p>
          <a:p>
            <a:r>
              <a:rPr lang="ko-KR" altLang="en-US" dirty="0" err="1" smtClean="0"/>
              <a:t>공평성을</a:t>
            </a:r>
            <a:r>
              <a:rPr lang="ko-KR" altLang="en-US" dirty="0" smtClean="0"/>
              <a:t> 위해 어플리케이션마다 내부 요청 큐가 존재한다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실행과정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</a:t>
            </a:r>
            <a:r>
              <a:rPr lang="en-US" altLang="ko-KR" dirty="0" smtClean="0"/>
              <a:t>dispatch</a:t>
            </a:r>
            <a:r>
              <a:rPr lang="ko-KR" altLang="en-US" dirty="0" smtClean="0"/>
              <a:t>할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을 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선택된 어플리케이션 내부 큐에서 </a:t>
            </a:r>
            <a:r>
              <a:rPr lang="en-US" altLang="ko-KR" dirty="0" smtClean="0"/>
              <a:t>C-LOOK</a:t>
            </a:r>
            <a:r>
              <a:rPr lang="ko-KR" altLang="en-US" dirty="0" smtClean="0"/>
              <a:t>스케줄러를 통해 요청을 선택한 뒤</a:t>
            </a:r>
            <a:r>
              <a:rPr lang="en-US" altLang="ko-KR" dirty="0" smtClean="0"/>
              <a:t>, dispatch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budget</a:t>
            </a:r>
            <a:r>
              <a:rPr lang="ko-KR" altLang="en-US" dirty="0" smtClean="0"/>
              <a:t>을 다 쓰거나 요청이 없을 때 까지 반복한다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후에 </a:t>
            </a:r>
            <a:r>
              <a:rPr lang="en-US" altLang="ko-KR" dirty="0" smtClean="0"/>
              <a:t>budget</a:t>
            </a:r>
            <a:r>
              <a:rPr lang="ko-KR" altLang="en-US" dirty="0" smtClean="0"/>
              <a:t>을 재계산한다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요청이 남은 어플리케이션이 있다면 처음과정부터 다시 실행한다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5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BFQ(Budget </a:t>
            </a:r>
            <a:r>
              <a:rPr lang="en-US" altLang="ko-KR" dirty="0"/>
              <a:t>F</a:t>
            </a:r>
            <a:r>
              <a:rPr lang="en-US" altLang="ko-KR" dirty="0" smtClean="0"/>
              <a:t>air Queueing)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148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interactive application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latency</a:t>
            </a:r>
            <a:r>
              <a:rPr lang="ko-KR" altLang="en-US" dirty="0" smtClean="0"/>
              <a:t>가 적다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soft real-time application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latency</a:t>
            </a:r>
            <a:r>
              <a:rPr lang="ko-KR" altLang="en-US" dirty="0" smtClean="0"/>
              <a:t>가 적다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공평성을</a:t>
            </a:r>
            <a:r>
              <a:rPr lang="ko-KR" altLang="en-US" dirty="0" smtClean="0"/>
              <a:t> 보장한다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HDD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throughput</a:t>
            </a:r>
            <a:r>
              <a:rPr lang="ko-KR" altLang="en-US" dirty="0" smtClean="0"/>
              <a:t>이 높다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어플리케이션에서 쓰기 요청이 많은 경우 낮은 </a:t>
            </a:r>
            <a:r>
              <a:rPr lang="en-US" altLang="ko-KR" dirty="0" smtClean="0"/>
              <a:t>latency</a:t>
            </a:r>
            <a:r>
              <a:rPr lang="ko-KR" altLang="en-US" dirty="0" smtClean="0"/>
              <a:t>를 보장할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I/O </a:t>
            </a:r>
            <a:r>
              <a:rPr lang="ko-KR" altLang="en-US" dirty="0" smtClean="0"/>
              <a:t>요청이 다수의 독립적인 큐로 이루어진 경우에서는 </a:t>
            </a:r>
            <a:r>
              <a:rPr lang="en-US" altLang="ko-KR" dirty="0" smtClean="0"/>
              <a:t>throughput</a:t>
            </a:r>
            <a:r>
              <a:rPr lang="ko-KR" altLang="en-US" dirty="0" smtClean="0"/>
              <a:t>이 좋지 않다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65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논문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대화형 프로세스의 주기성을 고려한 다중 사용자용 입출력 스케줄러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사용자 환경에서는 다양한 종류의 프로세스들이 혼재하고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높은 사용자 </a:t>
            </a:r>
            <a:r>
              <a:rPr lang="ko-KR" altLang="en-US" dirty="0" err="1" smtClean="0"/>
              <a:t>응답성을</a:t>
            </a:r>
            <a:r>
              <a:rPr lang="ko-KR" altLang="en-US" dirty="0" smtClean="0"/>
              <a:t> 위해서는 대화형 프로세스의 입출력 처리 시간을 단축시키는 것이 </a:t>
            </a:r>
            <a:r>
              <a:rPr lang="ko-KR" altLang="en-US" dirty="0" smtClean="0"/>
              <a:t>필요하다 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사용자 환경에서는 주기적 대화형 프로세스와 비주기적 대화형 프로세스가 혼재한다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실험환경에 대한 설명은 거의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주기적 </a:t>
            </a:r>
            <a:r>
              <a:rPr lang="ko-KR" altLang="en-US" dirty="0" smtClean="0"/>
              <a:t>대화형 프로세스</a:t>
            </a:r>
            <a:r>
              <a:rPr lang="en-US" altLang="ko-KR" dirty="0" smtClean="0"/>
              <a:t>(VLC)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비주기적 대화형 프로세스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파이어폭스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혼재하는 상황에서 비디오의 숫자를 증가시키면서 실험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실험 결과 </a:t>
            </a:r>
            <a:r>
              <a:rPr lang="en-US" altLang="ko-KR" dirty="0" smtClean="0"/>
              <a:t>deadline</a:t>
            </a:r>
            <a:r>
              <a:rPr lang="ko-KR" altLang="en-US" dirty="0" err="1" smtClean="0"/>
              <a:t>스케쥴러가</a:t>
            </a:r>
            <a:r>
              <a:rPr lang="ko-KR" altLang="en-US" dirty="0" smtClean="0"/>
              <a:t> 가장 짧은 입출력 처리시간을 </a:t>
            </a:r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44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논문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다중 사용자 환경에서 </a:t>
            </a:r>
            <a:r>
              <a:rPr lang="ko-KR" altLang="en-US" dirty="0" err="1" smtClean="0"/>
              <a:t>응답성</a:t>
            </a:r>
            <a:r>
              <a:rPr lang="ko-KR" altLang="en-US" dirty="0" smtClean="0"/>
              <a:t> 향상을 위한 </a:t>
            </a:r>
            <a:r>
              <a:rPr lang="en-US" altLang="ko-KR" dirty="0" smtClean="0"/>
              <a:t>CFQS </a:t>
            </a:r>
            <a:r>
              <a:rPr lang="ko-KR" altLang="en-US" dirty="0" smtClean="0"/>
              <a:t>스케줄러 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다중 사용자 환경은 기존의 단일 사용자 환경과 달리 다수의 프로세스가 다수의 사용자와 서로 상호작용하는 특수한 환경으로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기존과 다른 입출력 스케줄링 방식이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응답성</a:t>
            </a:r>
            <a:r>
              <a:rPr lang="ko-KR" altLang="en-US" dirty="0" smtClean="0"/>
              <a:t> 측면에서 시스템의 성능을 향상시키기 위해서는 입출력 요청 처리 시간을 단축시키는 것이 중요하고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읽기 요청 처리에 대한 성능을 높이는 것이 </a:t>
            </a:r>
            <a:r>
              <a:rPr lang="ko-KR" altLang="en-US" dirty="0" smtClean="0"/>
              <a:t>중요하다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사용자가 동시에 사용하기 때문에 각 사용자들의 입출력 요청을 공평하게 처리하는 것도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/>
              <a:t>CFQ </a:t>
            </a:r>
            <a:r>
              <a:rPr lang="ko-KR" altLang="en-US" dirty="0"/>
              <a:t>스케줄러는 프로세스 간 입출력 요청 처리의 </a:t>
            </a:r>
            <a:r>
              <a:rPr lang="ko-KR" altLang="en-US" dirty="0" err="1"/>
              <a:t>공평성을</a:t>
            </a:r>
            <a:r>
              <a:rPr lang="ko-KR" altLang="en-US" dirty="0"/>
              <a:t> 제공하지만 </a:t>
            </a:r>
            <a:r>
              <a:rPr lang="ko-KR" altLang="en-US" dirty="0" err="1"/>
              <a:t>응답성이</a:t>
            </a:r>
            <a:r>
              <a:rPr lang="ko-KR" altLang="en-US" dirty="0"/>
              <a:t> 중요한 대화형 프로세스에는 적합하지 않기 때문에 </a:t>
            </a:r>
            <a:r>
              <a:rPr lang="en-US" altLang="ko-KR" dirty="0"/>
              <a:t>CFQS</a:t>
            </a:r>
            <a:r>
              <a:rPr lang="ko-KR" altLang="en-US" dirty="0"/>
              <a:t>를 제안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논문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사용자 환경에서 </a:t>
            </a:r>
            <a:r>
              <a:rPr lang="ko-KR" altLang="en-US" dirty="0" err="1" smtClean="0"/>
              <a:t>응답성</a:t>
            </a:r>
            <a:r>
              <a:rPr lang="ko-KR" altLang="en-US" dirty="0" smtClean="0"/>
              <a:t> 향상을 위한 </a:t>
            </a:r>
            <a:r>
              <a:rPr lang="en-US" altLang="ko-KR" dirty="0" smtClean="0"/>
              <a:t>CFQS </a:t>
            </a:r>
            <a:r>
              <a:rPr lang="ko-KR" altLang="en-US" dirty="0" smtClean="0"/>
              <a:t>스케줄러 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CFQS </a:t>
            </a:r>
            <a:r>
              <a:rPr lang="ko-KR" altLang="en-US" dirty="0" smtClean="0"/>
              <a:t>스케줄러는 읽기 요청은 </a:t>
            </a:r>
            <a:r>
              <a:rPr lang="en-US" altLang="ko-KR" dirty="0" smtClean="0"/>
              <a:t>FIFO</a:t>
            </a:r>
            <a:r>
              <a:rPr lang="ko-KR" altLang="en-US" dirty="0" smtClean="0"/>
              <a:t>큐에 삽입되고</a:t>
            </a:r>
            <a:r>
              <a:rPr lang="en-US" altLang="ko-KR" dirty="0" smtClean="0"/>
              <a:t>, red-black</a:t>
            </a:r>
            <a:r>
              <a:rPr lang="ko-KR" altLang="en-US" dirty="0" err="1" smtClean="0"/>
              <a:t>트리에는</a:t>
            </a:r>
            <a:r>
              <a:rPr lang="ko-KR" altLang="en-US" dirty="0" smtClean="0"/>
              <a:t> 쓰기 요청이 삽입된다</a:t>
            </a:r>
            <a:r>
              <a:rPr lang="en-US" altLang="ko-KR" dirty="0" smtClean="0"/>
              <a:t>. FIFO</a:t>
            </a:r>
            <a:r>
              <a:rPr lang="ko-KR" altLang="en-US" dirty="0" smtClean="0"/>
              <a:t>큐를 먼저 확인하기 때문에 읽기 요청이 우선적으로 처리된다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HDD</a:t>
            </a:r>
            <a:r>
              <a:rPr lang="ko-KR" altLang="en-US" dirty="0" smtClean="0"/>
              <a:t>환경에서 다중 사용자 환경과 비슷하게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프로세스가 동시에 입출력 요청을 발생하는 환경을 조성한 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FIO</a:t>
            </a:r>
            <a:r>
              <a:rPr lang="ko-KR" altLang="en-US" dirty="0" smtClean="0"/>
              <a:t>를 사용하여 읽기와 쓰기의 비율을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단위로 </a:t>
            </a:r>
            <a:r>
              <a:rPr lang="en-US" altLang="ko-KR" dirty="0" smtClean="0"/>
              <a:t>0%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까지 변경하면서 성능평가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CFQ</a:t>
            </a:r>
            <a:r>
              <a:rPr lang="ko-KR" altLang="en-US" dirty="0" smtClean="0"/>
              <a:t>에 비해 </a:t>
            </a:r>
            <a:r>
              <a:rPr lang="ko-KR" altLang="en-US" dirty="0" smtClean="0"/>
              <a:t>읽기는 </a:t>
            </a:r>
            <a:r>
              <a:rPr lang="ko-KR" altLang="en-US" dirty="0" smtClean="0"/>
              <a:t>대부분의 경우 성능이 향상되었고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쓰기는 약간 성능이 저하되었지만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 요청이 처리되는 동안 쓰기 요청이 하나로 병합된다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전체적으로 성능이 약간 향상되었다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27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blocksize</a:t>
            </a:r>
            <a:r>
              <a:rPr lang="en-US" altLang="ko-KR" dirty="0" smtClean="0"/>
              <a:t>: i/o</a:t>
            </a:r>
            <a:r>
              <a:rPr lang="ko-KR" altLang="en-US" dirty="0" smtClean="0"/>
              <a:t>할 때 </a:t>
            </a:r>
            <a:r>
              <a:rPr lang="en-US" altLang="ko-KR" dirty="0" err="1" smtClean="0"/>
              <a:t>blocksize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ioengine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ioengine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(sync, </a:t>
            </a:r>
            <a:r>
              <a:rPr lang="en-US" altLang="ko-KR" dirty="0" err="1" smtClean="0"/>
              <a:t>libaio</a:t>
            </a:r>
            <a:r>
              <a:rPr lang="en-US" altLang="ko-KR" dirty="0" smtClean="0"/>
              <a:t>…)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iodepth</a:t>
            </a:r>
            <a:r>
              <a:rPr lang="en-US" altLang="ko-KR" dirty="0" smtClean="0"/>
              <a:t>: i/o unit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direct: </a:t>
            </a:r>
            <a:r>
              <a:rPr lang="ko-KR" altLang="en-US" dirty="0" smtClean="0"/>
              <a:t>버퍼 </a:t>
            </a:r>
            <a:r>
              <a:rPr lang="ko-KR" altLang="en-US" dirty="0" smtClean="0"/>
              <a:t>사용 여부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numjobs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수 설정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rw</a:t>
            </a:r>
            <a:r>
              <a:rPr lang="en-US" altLang="ko-KR" dirty="0" smtClean="0"/>
              <a:t>: </a:t>
            </a:r>
            <a:r>
              <a:rPr lang="en-US" altLang="ko-KR" dirty="0" smtClean="0"/>
              <a:t>read, write</a:t>
            </a:r>
            <a:r>
              <a:rPr lang="ko-KR" altLang="en-US" dirty="0" smtClean="0"/>
              <a:t>의 비율과 </a:t>
            </a:r>
            <a:r>
              <a:rPr lang="en-US" altLang="ko-KR" dirty="0" smtClean="0"/>
              <a:t>sequential, random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size: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할 데이터의 크기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runtime: </a:t>
            </a:r>
            <a:r>
              <a:rPr lang="ko-KR" altLang="en-US" dirty="0" smtClean="0"/>
              <a:t>실행 시간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group_reporting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별 결과가 아닌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별 결과를 보여줌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output: </a:t>
            </a:r>
            <a:r>
              <a:rPr lang="ko-KR" altLang="en-US" dirty="0" smtClean="0"/>
              <a:t>결과를 저장할 파일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6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fio</a:t>
            </a:r>
            <a:r>
              <a:rPr lang="en-US" altLang="ko-KR" dirty="0" smtClean="0"/>
              <a:t> test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52664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bfq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cfq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deadline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noop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random_read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44863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40287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39331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39342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sequential_read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44869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43710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39254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39294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random_rw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52302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40798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39606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39207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sequential_rw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46208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40569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40335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random_write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62313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42901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41396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sequential_write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49478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43872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41171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40631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6651" y="5085806"/>
            <a:ext cx="10950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SSD</a:t>
            </a:r>
            <a:r>
              <a:rPr lang="ko-KR" altLang="en-US" sz="2400" dirty="0" smtClean="0"/>
              <a:t>환경에서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blocksize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4KB, </a:t>
            </a:r>
            <a:r>
              <a:rPr lang="ko-KR" altLang="en-US" sz="2400" dirty="0" smtClean="0"/>
              <a:t>전체</a:t>
            </a:r>
            <a:r>
              <a:rPr lang="en-US" altLang="ko-KR" sz="2400" dirty="0" smtClean="0"/>
              <a:t>size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8MB, </a:t>
            </a:r>
            <a:r>
              <a:rPr lang="ko-KR" altLang="en-US" sz="2400" dirty="0" smtClean="0"/>
              <a:t>프로세스 수는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캐시를 </a:t>
            </a:r>
            <a:endParaRPr lang="en-US" altLang="ko-KR" sz="2400" dirty="0" smtClean="0"/>
          </a:p>
          <a:p>
            <a:r>
              <a:rPr lang="ko-KR" altLang="en-US" sz="2400" dirty="0" smtClean="0"/>
              <a:t>사용하지 않도록 설정하고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테스트 한 결과 걸린 시간이 위의 표와 같이 나왔다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SSD</a:t>
            </a:r>
            <a:r>
              <a:rPr lang="ko-KR" altLang="en-US" sz="2400" dirty="0" smtClean="0"/>
              <a:t>이기 때문에 </a:t>
            </a:r>
            <a:r>
              <a:rPr lang="en-US" altLang="ko-KR" sz="2400" dirty="0" err="1" smtClean="0"/>
              <a:t>noop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deadline</a:t>
            </a:r>
            <a:r>
              <a:rPr lang="ko-KR" altLang="en-US" sz="2400" dirty="0" smtClean="0"/>
              <a:t>에서 더 좋은 결과가 나온 듯하다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25716" y="447665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단위</a:t>
            </a:r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23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678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UI/UX 세미나</vt:lpstr>
      <vt:lpstr>환경 설명</vt:lpstr>
      <vt:lpstr>BFQ(Budget Fair Queueing)</vt:lpstr>
      <vt:lpstr>BFQ(Budget Fair Queueing)</vt:lpstr>
      <vt:lpstr>기존 논문</vt:lpstr>
      <vt:lpstr>기존 논문</vt:lpstr>
      <vt:lpstr>기존 논문</vt:lpstr>
      <vt:lpstr>fio</vt:lpstr>
      <vt:lpstr>fio test</vt:lpstr>
      <vt:lpstr>filebench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세미나</dc:title>
  <dc:creator>Minho Yoo</dc:creator>
  <cp:lastModifiedBy>Minho Yoo</cp:lastModifiedBy>
  <cp:revision>30</cp:revision>
  <dcterms:created xsi:type="dcterms:W3CDTF">2017-08-08T05:44:51Z</dcterms:created>
  <dcterms:modified xsi:type="dcterms:W3CDTF">2017-08-14T16:00:49Z</dcterms:modified>
</cp:coreProperties>
</file>