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70" r:id="rId5"/>
    <p:sldId id="271" r:id="rId6"/>
    <p:sldId id="264" r:id="rId7"/>
    <p:sldId id="266" r:id="rId8"/>
    <p:sldId id="257" r:id="rId9"/>
    <p:sldId id="258" r:id="rId10"/>
    <p:sldId id="259" r:id="rId11"/>
    <p:sldId id="267" r:id="rId12"/>
    <p:sldId id="262" r:id="rId13"/>
    <p:sldId id="265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6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5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1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2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3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7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8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5C3F-D5A5-4BB9-8D23-0364F582C1C7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6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UI/UX</a:t>
            </a:r>
            <a:r>
              <a:rPr lang="ko-KR" altLang="en-US" dirty="0" smtClean="0"/>
              <a:t> 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유민호</a:t>
            </a:r>
            <a:endParaRPr lang="en-US" altLang="ko-KR" dirty="0" smtClean="0"/>
          </a:p>
          <a:p>
            <a:r>
              <a:rPr lang="en-US" altLang="ko-KR" smtClean="0"/>
              <a:t>2017.08.24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8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다중 사용자 환경에서 </a:t>
            </a:r>
            <a:r>
              <a:rPr lang="ko-KR" altLang="en-US" dirty="0" err="1" smtClean="0"/>
              <a:t>응답성</a:t>
            </a:r>
            <a:r>
              <a:rPr lang="ko-KR" altLang="en-US" dirty="0" smtClean="0"/>
              <a:t> 향상을 위한 </a:t>
            </a:r>
            <a:r>
              <a:rPr lang="en-US" altLang="ko-KR" dirty="0" smtClean="0"/>
              <a:t>CFQS </a:t>
            </a:r>
            <a:r>
              <a:rPr lang="ko-KR" altLang="en-US" dirty="0" smtClean="0"/>
              <a:t>스케줄러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CFQ </a:t>
            </a:r>
            <a:r>
              <a:rPr lang="ko-KR" altLang="en-US" dirty="0"/>
              <a:t>스케줄러는 </a:t>
            </a:r>
            <a:r>
              <a:rPr lang="ko-KR" altLang="en-US" dirty="0" err="1"/>
              <a:t>공평성을</a:t>
            </a:r>
            <a:r>
              <a:rPr lang="ko-KR" altLang="en-US" dirty="0"/>
              <a:t> 제공하지만 </a:t>
            </a:r>
            <a:r>
              <a:rPr lang="ko-KR" altLang="en-US" dirty="0" err="1"/>
              <a:t>응답성이</a:t>
            </a:r>
            <a:r>
              <a:rPr lang="ko-KR" altLang="en-US" dirty="0"/>
              <a:t> 중요한 대화형 프로세스에는 적합하지 않기 때문에 </a:t>
            </a:r>
            <a:r>
              <a:rPr lang="en-US" altLang="ko-KR" dirty="0"/>
              <a:t>CFQS</a:t>
            </a:r>
            <a:r>
              <a:rPr lang="ko-KR" altLang="en-US" dirty="0"/>
              <a:t>를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CFQS </a:t>
            </a:r>
            <a:r>
              <a:rPr lang="ko-KR" altLang="en-US" dirty="0" smtClean="0"/>
              <a:t>스케줄러는 읽기 요청은 </a:t>
            </a:r>
            <a:r>
              <a:rPr lang="en-US" altLang="ko-KR" dirty="0" smtClean="0"/>
              <a:t>FIFO</a:t>
            </a:r>
            <a:r>
              <a:rPr lang="ko-KR" altLang="en-US" dirty="0" smtClean="0"/>
              <a:t>큐에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en-US" altLang="ko-KR" dirty="0" smtClean="0"/>
              <a:t>red-black</a:t>
            </a:r>
            <a:r>
              <a:rPr lang="ko-KR" altLang="en-US" dirty="0" err="1" smtClean="0"/>
              <a:t>트리에는</a:t>
            </a:r>
            <a:r>
              <a:rPr lang="ko-KR" altLang="en-US" dirty="0" smtClean="0"/>
              <a:t> 쓰기 요청이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FIFO</a:t>
            </a:r>
            <a:r>
              <a:rPr lang="ko-KR" altLang="en-US" dirty="0" smtClean="0"/>
              <a:t>큐를 먼저 확인하기 때문에 읽기 요청이 우선적으로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HDD</a:t>
            </a:r>
            <a:r>
              <a:rPr lang="ko-KR" altLang="en-US" dirty="0" smtClean="0"/>
              <a:t>환경에서 </a:t>
            </a:r>
            <a:r>
              <a:rPr lang="en-US" altLang="ko-KR" dirty="0"/>
              <a:t>8</a:t>
            </a:r>
            <a:r>
              <a:rPr lang="ko-KR" altLang="en-US" dirty="0"/>
              <a:t>개의 프로세스가 동시에 입출력 요청을 발생하는 환경을 조성한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FIO</a:t>
            </a:r>
            <a:r>
              <a:rPr lang="ko-KR" altLang="en-US" dirty="0"/>
              <a:t>를 사용하여 읽기와 쓰기의 비율을 </a:t>
            </a:r>
            <a:r>
              <a:rPr lang="en-US" altLang="ko-KR" dirty="0"/>
              <a:t>10% </a:t>
            </a:r>
            <a:r>
              <a:rPr lang="ko-KR" altLang="en-US" dirty="0"/>
              <a:t>단위로 </a:t>
            </a:r>
            <a:r>
              <a:rPr lang="en-US" altLang="ko-KR" dirty="0"/>
              <a:t>0%</a:t>
            </a:r>
            <a:r>
              <a:rPr lang="ko-KR" altLang="en-US" dirty="0"/>
              <a:t>에서 </a:t>
            </a:r>
            <a:r>
              <a:rPr lang="en-US" altLang="ko-KR" dirty="0"/>
              <a:t>100%</a:t>
            </a:r>
            <a:r>
              <a:rPr lang="ko-KR" altLang="en-US" dirty="0"/>
              <a:t>까지 변경하면서 성능평가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27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사용자 환경에서 </a:t>
            </a:r>
            <a:r>
              <a:rPr lang="ko-KR" altLang="en-US" dirty="0" err="1" smtClean="0"/>
              <a:t>응답성</a:t>
            </a:r>
            <a:r>
              <a:rPr lang="ko-KR" altLang="en-US" dirty="0" smtClean="0"/>
              <a:t> 향상을 위한 </a:t>
            </a:r>
            <a:r>
              <a:rPr lang="en-US" altLang="ko-KR" dirty="0" smtClean="0"/>
              <a:t>CFQS </a:t>
            </a:r>
            <a:r>
              <a:rPr lang="ko-KR" altLang="en-US" dirty="0" smtClean="0"/>
              <a:t>스케줄러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읽기는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외에는 전부 성능 향상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쓰기는 성능이 약간 하락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읽기 </a:t>
            </a:r>
            <a:r>
              <a:rPr lang="ko-KR" altLang="en-US" dirty="0"/>
              <a:t>요청이 처리되는 동안 </a:t>
            </a:r>
            <a:r>
              <a:rPr lang="ko-KR" altLang="en-US" dirty="0" smtClean="0"/>
              <a:t>쓰기 요청이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하나로 병합되어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전체적인</a:t>
            </a:r>
            <a:r>
              <a:rPr lang="en-US" altLang="ko-KR" dirty="0"/>
              <a:t> </a:t>
            </a:r>
            <a:r>
              <a:rPr lang="ko-KR" altLang="en-US" dirty="0" smtClean="0"/>
              <a:t>성능이 조금 상승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20" y="2208576"/>
            <a:ext cx="2819400" cy="2219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60" y="4427901"/>
            <a:ext cx="3200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blocksize</a:t>
            </a:r>
            <a:r>
              <a:rPr lang="en-US" altLang="ko-KR" dirty="0" smtClean="0"/>
              <a:t>: i/o</a:t>
            </a:r>
            <a:r>
              <a:rPr lang="ko-KR" altLang="en-US" dirty="0" smtClean="0"/>
              <a:t>할 때 </a:t>
            </a:r>
            <a:r>
              <a:rPr lang="en-US" altLang="ko-KR" dirty="0" err="1" smtClean="0"/>
              <a:t>blocksize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ioengine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ioengine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(sync, </a:t>
            </a:r>
            <a:r>
              <a:rPr lang="en-US" altLang="ko-KR" dirty="0" err="1" smtClean="0"/>
              <a:t>libaio</a:t>
            </a:r>
            <a:r>
              <a:rPr lang="en-US" altLang="ko-KR" dirty="0" smtClean="0"/>
              <a:t>…)</a:t>
            </a:r>
          </a:p>
          <a:p>
            <a:pPr lvl="1"/>
            <a:r>
              <a:rPr lang="en-US" altLang="ko-KR" dirty="0" err="1" smtClean="0"/>
              <a:t>iodepth</a:t>
            </a:r>
            <a:r>
              <a:rPr lang="en-US" altLang="ko-KR" dirty="0" smtClean="0"/>
              <a:t>: i/o unit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direct: </a:t>
            </a:r>
            <a:r>
              <a:rPr lang="ko-KR" altLang="en-US" dirty="0" smtClean="0"/>
              <a:t>버퍼 사용 여부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numjobs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수 설정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rw</a:t>
            </a:r>
            <a:r>
              <a:rPr lang="en-US" altLang="ko-KR" dirty="0" smtClean="0"/>
              <a:t>: read, write</a:t>
            </a:r>
            <a:r>
              <a:rPr lang="ko-KR" altLang="en-US" dirty="0" smtClean="0"/>
              <a:t>의 비율과 </a:t>
            </a:r>
            <a:r>
              <a:rPr lang="en-US" altLang="ko-KR" dirty="0" smtClean="0"/>
              <a:t>sequential, random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size: I/O</a:t>
            </a:r>
            <a:r>
              <a:rPr lang="ko-KR" altLang="en-US" dirty="0" smtClean="0"/>
              <a:t>할 데이터의 크기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runtime: </a:t>
            </a:r>
            <a:r>
              <a:rPr lang="ko-KR" altLang="en-US" dirty="0" smtClean="0"/>
              <a:t>실행 시간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group_reporting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별 결과가 아닌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별 결과를 보여줌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output: </a:t>
            </a:r>
            <a:r>
              <a:rPr lang="ko-KR" altLang="en-US" dirty="0" smtClean="0"/>
              <a:t>결과를 저장할 파일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6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fio</a:t>
            </a:r>
            <a:r>
              <a:rPr lang="en-US" altLang="ko-KR" dirty="0" smtClean="0"/>
              <a:t> test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52664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bfq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cfq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deadline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noop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random_read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44863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40287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39331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39342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sequential_read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44869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43710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39254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39294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random_rw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52302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40798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39606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39207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sequential_rw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46208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40569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40335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random_write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62313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42901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41396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sequential_write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49478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43872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41171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40631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1817" y="4920344"/>
            <a:ext cx="10677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SSD</a:t>
            </a:r>
            <a:r>
              <a:rPr lang="ko-KR" altLang="en-US" sz="2400" dirty="0" smtClean="0"/>
              <a:t>환경에서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blocksize</a:t>
            </a:r>
            <a:r>
              <a:rPr lang="en-US" altLang="ko-KR" sz="2400" dirty="0" smtClean="0"/>
              <a:t>=</a:t>
            </a:r>
            <a:r>
              <a:rPr lang="en-US" altLang="ko-KR" sz="2400" dirty="0" smtClean="0"/>
              <a:t>4KB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전체</a:t>
            </a:r>
            <a:r>
              <a:rPr lang="en-US" altLang="ko-KR" sz="2400" dirty="0" smtClean="0"/>
              <a:t>size</a:t>
            </a:r>
            <a:r>
              <a:rPr lang="en-US" altLang="ko-KR" sz="2400" dirty="0" smtClean="0"/>
              <a:t>=</a:t>
            </a:r>
            <a:r>
              <a:rPr lang="en-US" altLang="ko-KR" sz="2400" dirty="0" smtClean="0"/>
              <a:t>8MB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프로세스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캐시를 </a:t>
            </a:r>
            <a:r>
              <a:rPr lang="ko-KR" altLang="en-US" sz="2400" dirty="0" smtClean="0"/>
              <a:t>사용하지</a:t>
            </a:r>
            <a:endParaRPr lang="en-US" altLang="ko-KR" sz="2400" dirty="0" smtClean="0"/>
          </a:p>
          <a:p>
            <a:r>
              <a:rPr lang="ko-KR" altLang="en-US" sz="2400" dirty="0" smtClean="0"/>
              <a:t>않도록 설정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SSD</a:t>
            </a:r>
            <a:r>
              <a:rPr lang="ko-KR" altLang="en-US" sz="2400" dirty="0" smtClean="0"/>
              <a:t>환경이라서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noop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deadline</a:t>
            </a:r>
            <a:r>
              <a:rPr lang="ko-KR" altLang="en-US" sz="2400" dirty="0" smtClean="0"/>
              <a:t>에서 </a:t>
            </a:r>
            <a:r>
              <a:rPr lang="ko-KR" altLang="en-US" sz="2400" dirty="0" smtClean="0"/>
              <a:t>성능이 좋음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25716" y="447665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단위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2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filebench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workload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fileset</a:t>
            </a:r>
            <a:r>
              <a:rPr lang="en-US" altLang="ko-KR" dirty="0" smtClean="0"/>
              <a:t> - </a:t>
            </a:r>
            <a:r>
              <a:rPr lang="ko-KR" altLang="en-US" dirty="0"/>
              <a:t>관</a:t>
            </a:r>
            <a:r>
              <a:rPr lang="ko-KR" altLang="en-US" dirty="0" smtClean="0"/>
              <a:t>련 파일들의 파일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path </a:t>
            </a:r>
            <a:r>
              <a:rPr lang="ko-KR" altLang="en-US" dirty="0" smtClean="0"/>
              <a:t>등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 -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개수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안에서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-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크기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안에서 </a:t>
            </a:r>
            <a:r>
              <a:rPr lang="en-US" altLang="ko-KR" dirty="0" err="1" smtClean="0"/>
              <a:t>flowop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flowop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openfile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closefile</a:t>
            </a:r>
            <a:r>
              <a:rPr lang="en-US" altLang="ko-KR" dirty="0" smtClean="0"/>
              <a:t>, read, write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에서 실행하는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내용들을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4" y="4353980"/>
            <a:ext cx="8384238" cy="23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800" dirty="0" smtClean="0"/>
              <a:t>다중 </a:t>
            </a:r>
            <a:r>
              <a:rPr lang="ko-KR" altLang="en-US" sz="2800" dirty="0"/>
              <a:t>사용자 환경은 기존의 단일 사용자 환경과 달리 다수의 프로세스가 다수의 사용자와 서로 상호작용하는 특수한 </a:t>
            </a:r>
            <a:r>
              <a:rPr lang="ko-KR" altLang="en-US" sz="2800" dirty="0" smtClean="0"/>
              <a:t>환경</a:t>
            </a:r>
            <a:endParaRPr lang="en-US" altLang="ko-KR" sz="2800" dirty="0" smtClean="0"/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높은 </a:t>
            </a:r>
            <a:r>
              <a:rPr lang="ko-KR" altLang="en-US" sz="2800" dirty="0"/>
              <a:t>사용자 </a:t>
            </a:r>
            <a:r>
              <a:rPr lang="ko-KR" altLang="en-US" sz="2800" dirty="0" err="1"/>
              <a:t>응답성을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위해 </a:t>
            </a:r>
            <a:r>
              <a:rPr lang="ko-KR" altLang="en-US" sz="2800" dirty="0"/>
              <a:t>대화형 프로세스의 입출력 처리 시간을 </a:t>
            </a:r>
            <a:r>
              <a:rPr lang="ko-KR" altLang="en-US" sz="2800" dirty="0" smtClean="0"/>
              <a:t>단축이 필요함</a:t>
            </a:r>
            <a:endParaRPr lang="en-US" altLang="ko-KR" sz="2800" dirty="0" smtClean="0"/>
          </a:p>
          <a:p>
            <a:pPr lvl="1"/>
            <a:endParaRPr lang="en-US" altLang="ko-KR" sz="2800" dirty="0"/>
          </a:p>
          <a:p>
            <a:pPr lvl="1"/>
            <a:r>
              <a:rPr lang="ko-KR" altLang="en-US" sz="2800" dirty="0" smtClean="0"/>
              <a:t>각 </a:t>
            </a:r>
            <a:r>
              <a:rPr lang="ko-KR" altLang="en-US" sz="2800" dirty="0"/>
              <a:t>사용자들의 입출력 요청을 공평하게 처리하는 것도 </a:t>
            </a:r>
            <a:r>
              <a:rPr lang="ko-KR" altLang="en-US" sz="2800" dirty="0" smtClean="0"/>
              <a:t>필요함</a:t>
            </a:r>
            <a:endParaRPr lang="en-US" altLang="ko-KR" sz="2800" dirty="0"/>
          </a:p>
          <a:p>
            <a:pPr lvl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276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</a:t>
            </a:r>
            <a:r>
              <a:rPr lang="en-US" altLang="ko-KR" dirty="0"/>
              <a:t>F</a:t>
            </a:r>
            <a:r>
              <a:rPr lang="en-US" altLang="ko-KR" dirty="0" smtClean="0"/>
              <a:t>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smtClean="0"/>
              <a:t>프로세스에 할당된 </a:t>
            </a:r>
            <a:r>
              <a:rPr lang="en-US" altLang="ko-KR" dirty="0" smtClean="0"/>
              <a:t>budget(</a:t>
            </a:r>
            <a:r>
              <a:rPr lang="ko-KR" altLang="en-US" dirty="0" smtClean="0"/>
              <a:t>섹터의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공평성을</a:t>
            </a:r>
            <a:r>
              <a:rPr lang="ko-KR" altLang="en-US" dirty="0" smtClean="0"/>
              <a:t> 위해 어플리케이션마다 내부 요청 큐가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5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 smtClean="0"/>
              <a:t>)	storage</a:t>
            </a:r>
            <a:r>
              <a:rPr lang="ko-KR" altLang="en-US" dirty="0" smtClean="0"/>
              <a:t>에 접근할</a:t>
            </a:r>
            <a:r>
              <a:rPr lang="en-US" altLang="ko-KR" dirty="0" smtClean="0"/>
              <a:t>                                         	application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budget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	dispatch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C-LOOK </a:t>
            </a:r>
            <a:r>
              <a:rPr lang="ko-KR" altLang="en-US" dirty="0" err="1"/>
              <a:t>스케쥴러가</a:t>
            </a:r>
            <a:r>
              <a:rPr lang="ko-KR" altLang="en-US" dirty="0"/>
              <a:t> </a:t>
            </a:r>
            <a:r>
              <a:rPr lang="ko-KR" altLang="en-US" dirty="0" smtClean="0"/>
              <a:t>내부 큐에서 요청을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선택된 요청은 </a:t>
            </a:r>
            <a:r>
              <a:rPr lang="en-US" altLang="ko-KR" dirty="0" smtClean="0"/>
              <a:t>dispatch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dispatch</a:t>
            </a:r>
            <a:r>
              <a:rPr lang="ko-KR" altLang="en-US" dirty="0"/>
              <a:t>된 요청의 </a:t>
            </a:r>
            <a:r>
              <a:rPr lang="en-US" altLang="ko-KR" dirty="0"/>
              <a:t>size</a:t>
            </a:r>
            <a:r>
              <a:rPr lang="ko-KR" altLang="en-US" dirty="0"/>
              <a:t>만큼 </a:t>
            </a:r>
            <a:r>
              <a:rPr lang="en-US" altLang="ko-KR" dirty="0"/>
              <a:t>budget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7" y="1690688"/>
            <a:ext cx="5901874" cy="4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2)	 </a:t>
            </a:r>
            <a:r>
              <a:rPr lang="en-US" altLang="ko-KR" dirty="0" smtClean="0"/>
              <a:t>dispatch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budget</a:t>
            </a:r>
            <a:r>
              <a:rPr lang="ko-KR" altLang="en-US" dirty="0" smtClean="0"/>
              <a:t>을 다 쓰거나 </a:t>
            </a:r>
            <a:r>
              <a:rPr lang="ko-KR" altLang="en-US" dirty="0" smtClean="0"/>
              <a:t>큐 안에 요청이 </a:t>
            </a:r>
            <a:r>
              <a:rPr lang="ko-KR" altLang="en-US" dirty="0" smtClean="0"/>
              <a:t>없다면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넘어가고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아닌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smtClean="0"/>
              <a:t>	application </a:t>
            </a:r>
            <a:r>
              <a:rPr lang="ko-KR" altLang="en-US" dirty="0"/>
              <a:t>비활성화와 </a:t>
            </a:r>
            <a:r>
              <a:rPr lang="en-US" altLang="ko-KR" dirty="0" smtClean="0"/>
              <a:t>	budget </a:t>
            </a:r>
            <a:r>
              <a:rPr lang="ko-KR" altLang="en-US" dirty="0" smtClean="0"/>
              <a:t>재계산</a:t>
            </a:r>
            <a:endParaRPr lang="en-US" altLang="ko-KR" dirty="0"/>
          </a:p>
          <a:p>
            <a:pPr lvl="1"/>
            <a:r>
              <a:rPr lang="ko-KR" altLang="en-US" dirty="0" smtClean="0"/>
              <a:t>요청을 처리할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에서 비활성화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budget</a:t>
            </a:r>
            <a:r>
              <a:rPr lang="ko-KR" altLang="en-US" dirty="0" smtClean="0"/>
              <a:t>을 재계산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7" y="1690688"/>
            <a:ext cx="5901874" cy="4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</a:t>
            </a:r>
            <a:r>
              <a:rPr lang="en-US" altLang="ko-KR" dirty="0"/>
              <a:t>F</a:t>
            </a:r>
            <a:r>
              <a:rPr lang="en-US" altLang="ko-KR" dirty="0" smtClean="0"/>
              <a:t>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14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interactive application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latency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적음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soft real-time application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latency</a:t>
            </a:r>
            <a:r>
              <a:rPr lang="ko-KR" altLang="en-US" dirty="0" smtClean="0"/>
              <a:t>가 적음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공평성</a:t>
            </a:r>
            <a:r>
              <a:rPr lang="ko-KR" altLang="en-US" dirty="0" smtClean="0"/>
              <a:t> 보장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HDD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throughput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높음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어플리케이션에서 쓰기 요청이 많은 경우 낮은 </a:t>
            </a:r>
            <a:r>
              <a:rPr lang="en-US" altLang="ko-KR" dirty="0" smtClean="0"/>
              <a:t>latency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보장</a:t>
            </a:r>
            <a:r>
              <a:rPr lang="en-US" altLang="ko-KR" dirty="0" smtClean="0"/>
              <a:t>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I/O </a:t>
            </a:r>
            <a:r>
              <a:rPr lang="ko-KR" altLang="en-US" dirty="0" smtClean="0"/>
              <a:t>요청이 다수의 독립적인 큐로 이루어진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throughput</a:t>
            </a:r>
            <a:r>
              <a:rPr lang="ko-KR" altLang="en-US" dirty="0"/>
              <a:t> </a:t>
            </a:r>
            <a:r>
              <a:rPr lang="ko-KR" altLang="en-US" dirty="0" smtClean="0"/>
              <a:t>보장</a:t>
            </a:r>
            <a:r>
              <a:rPr lang="en-US" altLang="ko-KR" dirty="0" smtClean="0"/>
              <a:t>X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65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대화형 프로세스의 주기성을 고려한 다중 사용자용 입출력 스케줄러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다중 사용자 환경에서는 다양한 종류의 프로세스들이 </a:t>
            </a:r>
            <a:r>
              <a:rPr lang="ko-KR" altLang="en-US" dirty="0" smtClean="0"/>
              <a:t>혼재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높은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응답성을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위해 </a:t>
            </a:r>
            <a:r>
              <a:rPr lang="ko-KR" altLang="en-US" dirty="0" smtClean="0"/>
              <a:t>대화형 프로세스의 입출력 처리 시간을 단축시키는 것이 </a:t>
            </a:r>
            <a:r>
              <a:rPr lang="ko-KR" altLang="en-US" dirty="0" smtClean="0"/>
              <a:t>필요함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주기적 </a:t>
            </a:r>
            <a:r>
              <a:rPr lang="ko-KR" altLang="en-US" dirty="0" smtClean="0"/>
              <a:t>대화형 프로세스</a:t>
            </a:r>
            <a:r>
              <a:rPr lang="en-US" altLang="ko-KR" dirty="0" smtClean="0"/>
              <a:t>(VLC)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비주기적 대화형 프로세스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혼재하는 상황에서 </a:t>
            </a:r>
            <a:r>
              <a:rPr lang="en-US" altLang="ko-KR" dirty="0" smtClean="0"/>
              <a:t>VLC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숫자를 증가시키면서 </a:t>
            </a:r>
            <a:r>
              <a:rPr lang="ko-KR" altLang="en-US" dirty="0" smtClean="0"/>
              <a:t>실험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47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대화형 프로세스의 주기성을 고려한 다중 사용자용 입출력 스케줄러 분석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cfq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noop</a:t>
            </a:r>
            <a:r>
              <a:rPr lang="en-US" altLang="ko-KR" dirty="0" smtClean="0"/>
              <a:t>, deadline 3</a:t>
            </a:r>
            <a:r>
              <a:rPr lang="ko-KR" altLang="en-US" dirty="0" smtClean="0"/>
              <a:t>개를 실험한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결과 </a:t>
            </a:r>
            <a:r>
              <a:rPr lang="en-US" altLang="ko-KR" dirty="0" smtClean="0"/>
              <a:t>deadline</a:t>
            </a:r>
            <a:r>
              <a:rPr lang="ko-KR" altLang="en-US" dirty="0" smtClean="0"/>
              <a:t>에서</a:t>
            </a:r>
            <a:r>
              <a:rPr lang="ko-KR" altLang="en-US" dirty="0" smtClean="0"/>
              <a:t> 입출력 처리시간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가장 </a:t>
            </a:r>
            <a:r>
              <a:rPr lang="ko-KR" altLang="en-US" dirty="0" smtClean="0"/>
              <a:t>짧음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1" y="2281238"/>
            <a:ext cx="4810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사용자 환경에서 </a:t>
            </a:r>
            <a:r>
              <a:rPr lang="ko-KR" altLang="en-US" dirty="0" err="1" smtClean="0"/>
              <a:t>응답성</a:t>
            </a:r>
            <a:r>
              <a:rPr lang="ko-KR" altLang="en-US" dirty="0" smtClean="0"/>
              <a:t> 향상을 위한 </a:t>
            </a:r>
            <a:r>
              <a:rPr lang="en-US" altLang="ko-KR" dirty="0" smtClean="0"/>
              <a:t>CFQS </a:t>
            </a:r>
            <a:r>
              <a:rPr lang="ko-KR" altLang="en-US" dirty="0" smtClean="0"/>
              <a:t>스케줄러 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다중 사용자 환경은 기존의 단일 사용자 환경과 달리 다수의 프로세스가 다수의 사용자와 서로 상호작용하는 </a:t>
            </a:r>
            <a:r>
              <a:rPr lang="ko-KR" altLang="en-US" dirty="0" smtClean="0"/>
              <a:t>특수한 환경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응답성</a:t>
            </a:r>
            <a:r>
              <a:rPr lang="ko-KR" altLang="en-US" dirty="0" smtClean="0"/>
              <a:t> 측면에서 시스템의 성능을 향상시키기 </a:t>
            </a:r>
            <a:r>
              <a:rPr lang="ko-KR" altLang="en-US" dirty="0" smtClean="0"/>
              <a:t>위해 </a:t>
            </a:r>
            <a:r>
              <a:rPr lang="ko-KR" altLang="en-US" dirty="0" smtClean="0"/>
              <a:t>입출력 요청 처리 시간을 단축시키는 것이 중요하고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읽기 요청 처리에 대한 성능을 높이는 것이 </a:t>
            </a:r>
            <a:r>
              <a:rPr lang="ko-KR" altLang="en-US" dirty="0" smtClean="0"/>
              <a:t>중요함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smtClean="0"/>
              <a:t>사용자들의 입출력 요청을 공평하게 처리하는 것도 </a:t>
            </a:r>
            <a:r>
              <a:rPr lang="ko-KR" altLang="en-US" dirty="0" smtClean="0"/>
              <a:t>필요함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565</Words>
  <Application>Microsoft Office PowerPoint</Application>
  <PresentationFormat>와이드스크린</PresentationFormat>
  <Paragraphs>141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UI/UX 세미나</vt:lpstr>
      <vt:lpstr>환경 설명</vt:lpstr>
      <vt:lpstr>BFQ(Budget Fair Queueing)</vt:lpstr>
      <vt:lpstr>BFQ(Budget Fair Queueing)</vt:lpstr>
      <vt:lpstr>BFQ(Budget Fair Queueing)</vt:lpstr>
      <vt:lpstr>BFQ(Budget Fair Queueing)</vt:lpstr>
      <vt:lpstr>기존 논문</vt:lpstr>
      <vt:lpstr>기존 논문</vt:lpstr>
      <vt:lpstr>기존 논문</vt:lpstr>
      <vt:lpstr>기존 논문</vt:lpstr>
      <vt:lpstr>기존 논문</vt:lpstr>
      <vt:lpstr>fio</vt:lpstr>
      <vt:lpstr>fio test</vt:lpstr>
      <vt:lpstr>filebench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세미나</dc:title>
  <dc:creator>Minho Yoo</dc:creator>
  <cp:lastModifiedBy>Minho Yoo</cp:lastModifiedBy>
  <cp:revision>38</cp:revision>
  <dcterms:created xsi:type="dcterms:W3CDTF">2017-08-08T05:44:51Z</dcterms:created>
  <dcterms:modified xsi:type="dcterms:W3CDTF">2017-08-24T14:05:06Z</dcterms:modified>
</cp:coreProperties>
</file>