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45" d="100"/>
          <a:sy n="45" d="100"/>
        </p:scale>
        <p:origin x="38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7E30-FA35-4B9E-B8D2-AA65A42EDDD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5C1-9F11-4531-A240-CB941580C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3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7E30-FA35-4B9E-B8D2-AA65A42EDDD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5C1-9F11-4531-A240-CB941580C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7E30-FA35-4B9E-B8D2-AA65A42EDDD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5C1-9F11-4531-A240-CB941580C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9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7E30-FA35-4B9E-B8D2-AA65A42EDDD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5C1-9F11-4531-A240-CB941580C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9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7E30-FA35-4B9E-B8D2-AA65A42EDDD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5C1-9F11-4531-A240-CB941580C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3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7E30-FA35-4B9E-B8D2-AA65A42EDDD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5C1-9F11-4531-A240-CB941580C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7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7E30-FA35-4B9E-B8D2-AA65A42EDDD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5C1-9F11-4531-A240-CB941580C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2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7E30-FA35-4B9E-B8D2-AA65A42EDDD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5C1-9F11-4531-A240-CB941580C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7E30-FA35-4B9E-B8D2-AA65A42EDDD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5C1-9F11-4531-A240-CB941580C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6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7E30-FA35-4B9E-B8D2-AA65A42EDDD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5C1-9F11-4531-A240-CB941580C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6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7E30-FA35-4B9E-B8D2-AA65A42EDDD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95C1-9F11-4531-A240-CB941580C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2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7E30-FA35-4B9E-B8D2-AA65A42EDDDA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95C1-9F11-4531-A240-CB941580C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졸업논문 세미나</a:t>
            </a:r>
            <a:r>
              <a:rPr lang="en-US" altLang="ko-KR" dirty="0" smtClean="0"/>
              <a:t>(UX/UI)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Reasearch</a:t>
            </a:r>
            <a:r>
              <a:rPr lang="en-US" altLang="ko-KR" dirty="0" smtClean="0"/>
              <a:t> on Improving Fairness of Linux Scheduler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78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226" y="1690687"/>
            <a:ext cx="5971895" cy="41174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CFS</a:t>
            </a:r>
            <a:r>
              <a:rPr lang="ko-KR" altLang="en-US" dirty="0" smtClean="0"/>
              <a:t>의 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4351338"/>
          </a:xfrm>
        </p:spPr>
        <p:txBody>
          <a:bodyPr/>
          <a:lstStyle/>
          <a:p>
            <a:r>
              <a:rPr lang="en-US" altLang="ko-KR" dirty="0" smtClean="0"/>
              <a:t>multi-threaded applications</a:t>
            </a:r>
            <a:r>
              <a:rPr lang="ko-KR" altLang="en-US" dirty="0" smtClean="0"/>
              <a:t>에서 같은 문제 발생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A:B:C=8:2:1</a:t>
            </a:r>
          </a:p>
          <a:p>
            <a:pPr marL="0" indent="0">
              <a:buNone/>
            </a:pPr>
            <a:r>
              <a:rPr lang="en-US" altLang="ko-KR" dirty="0" smtClean="0"/>
              <a:t> -&gt; A</a:t>
            </a:r>
            <a:r>
              <a:rPr lang="ko-KR" altLang="en-US" dirty="0" smtClean="0"/>
              <a:t>가 더 많은 </a:t>
            </a:r>
            <a:r>
              <a:rPr lang="en-US" altLang="ko-KR" dirty="0" smtClean="0"/>
              <a:t>CPU </a:t>
            </a:r>
            <a:r>
              <a:rPr lang="ko-KR" altLang="en-US" dirty="0" err="1" smtClean="0"/>
              <a:t>할당받음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879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upgrade from thread to process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42" y="2310341"/>
            <a:ext cx="5604300" cy="33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of PFS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를 늘려도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할당량이 줄어들어 </a:t>
            </a:r>
            <a:r>
              <a:rPr lang="en-US" altLang="ko-KR" dirty="0" smtClean="0"/>
              <a:t>context switching</a:t>
            </a:r>
            <a:r>
              <a:rPr lang="ko-KR" altLang="en-US" dirty="0" smtClean="0"/>
              <a:t>하는 시간만 추가된다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greedy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가 자신의 할당량을 높이기 위해 계속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생성하는 것을 막는 방법이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60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DW-CFS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 → </a:t>
            </a:r>
            <a:r>
              <a:rPr lang="en-US" altLang="ko-KR" dirty="0" err="1" smtClean="0"/>
              <a:t>load.weight</a:t>
            </a:r>
            <a:r>
              <a:rPr lang="en-US" altLang="ko-KR" dirty="0" smtClean="0"/>
              <a:t>’ </a:t>
            </a:r>
            <a:r>
              <a:rPr lang="el-GR" altLang="ko-KR" dirty="0" smtClean="0"/>
              <a:t>= </a:t>
            </a:r>
            <a:r>
              <a:rPr lang="el-GR" altLang="ko-KR" dirty="0"/>
              <a:t>α × </a:t>
            </a:r>
            <a:r>
              <a:rPr lang="en-US" altLang="ko-KR" dirty="0"/>
              <a:t>se → </a:t>
            </a:r>
            <a:r>
              <a:rPr lang="en-US" altLang="ko-KR" dirty="0" err="1" smtClean="0"/>
              <a:t>load.weight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α = f(Nt,N0, β</a:t>
            </a:r>
            <a:r>
              <a:rPr lang="en-US" altLang="ko-KR" dirty="0" smtClean="0"/>
              <a:t>),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Nt</a:t>
            </a:r>
            <a:r>
              <a:rPr lang="en-US" altLang="ko-KR" dirty="0"/>
              <a:t>:</a:t>
            </a:r>
            <a:r>
              <a:rPr lang="en-US" altLang="ko-KR" dirty="0" smtClean="0"/>
              <a:t> current </a:t>
            </a:r>
            <a:r>
              <a:rPr lang="en-US" altLang="ko-KR" dirty="0"/>
              <a:t>scheduling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	N0: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용가능한</a:t>
            </a:r>
            <a:r>
              <a:rPr lang="en-US" altLang="ko-KR" dirty="0" smtClean="0"/>
              <a:t> </a:t>
            </a:r>
            <a:r>
              <a:rPr lang="en-US" altLang="ko-KR" dirty="0"/>
              <a:t>processing </a:t>
            </a:r>
            <a:r>
              <a:rPr lang="en-US" altLang="ko-KR" dirty="0" smtClean="0"/>
              <a:t>cores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β: </a:t>
            </a:r>
            <a:r>
              <a:rPr lang="ko-KR" altLang="en-US" dirty="0" smtClean="0"/>
              <a:t>상수</a:t>
            </a:r>
            <a:endParaRPr lang="en-US" altLang="ko-KR" dirty="0" smtClean="0"/>
          </a:p>
          <a:p>
            <a:endParaRPr lang="en-US" altLang="ko-KR" i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67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DW-CFS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279" y="1351226"/>
            <a:ext cx="6285442" cy="470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4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DW-CFS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735" y="521758"/>
            <a:ext cx="8132065" cy="58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87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졸업논문 세미나(UX/UI)</vt:lpstr>
      <vt:lpstr>CFS의 단점</vt:lpstr>
      <vt:lpstr>PFS</vt:lpstr>
      <vt:lpstr>problem of PFS</vt:lpstr>
      <vt:lpstr>DW-CFS</vt:lpstr>
      <vt:lpstr>DW-CFS</vt:lpstr>
      <vt:lpstr>DW-CFS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졸업논문 세미나(UX/UI)</dc:title>
  <dc:creator>Minho Yoo</dc:creator>
  <cp:lastModifiedBy>Minho Yoo</cp:lastModifiedBy>
  <cp:revision>9</cp:revision>
  <dcterms:created xsi:type="dcterms:W3CDTF">2017-05-29T16:29:43Z</dcterms:created>
  <dcterms:modified xsi:type="dcterms:W3CDTF">2017-05-30T07:01:22Z</dcterms:modified>
</cp:coreProperties>
</file>