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0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1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3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4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3EB9-1FFF-4223-9DDB-A78B72F4F76C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7CC8-EF3B-4501-B0A6-BB207CDB2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vSIP</a:t>
            </a:r>
            <a:r>
              <a:rPr lang="en-US" altLang="ko-KR" dirty="0" smtClean="0"/>
              <a:t>(virtual scheduler for interactive performance)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virtual desktop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interactive application</a:t>
            </a:r>
            <a:r>
              <a:rPr lang="ko-KR" altLang="en-US" dirty="0" smtClean="0"/>
              <a:t>이 있을 때 </a:t>
            </a:r>
            <a:r>
              <a:rPr lang="en-US" altLang="ko-KR" dirty="0" smtClean="0"/>
              <a:t>latency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전후로 지정한 시간 동안 비교하여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증가하면 </a:t>
            </a:r>
            <a:r>
              <a:rPr lang="en-US" altLang="ko-KR" dirty="0" smtClean="0"/>
              <a:t>interactive application</a:t>
            </a:r>
            <a:r>
              <a:rPr lang="ko-KR" altLang="en-US" dirty="0" smtClean="0"/>
              <a:t>으로 판단하여 </a:t>
            </a:r>
            <a:r>
              <a:rPr lang="en-US" altLang="ko-KR" dirty="0" smtClean="0"/>
              <a:t>priority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5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CFS(completely fair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이상적인 </a:t>
            </a:r>
            <a:r>
              <a:rPr lang="ko-KR" altLang="en-US" dirty="0" err="1" smtClean="0"/>
              <a:t>멀티태스킹이</a:t>
            </a:r>
            <a:r>
              <a:rPr lang="ko-KR" altLang="en-US" dirty="0" smtClean="0"/>
              <a:t> 가능한 프로세서를 모델로 만들어진 </a:t>
            </a:r>
            <a:r>
              <a:rPr lang="ko-KR" altLang="en-US" dirty="0" err="1" smtClean="0"/>
              <a:t>공평성을</a:t>
            </a:r>
            <a:r>
              <a:rPr lang="ko-KR" altLang="en-US" dirty="0" smtClean="0"/>
              <a:t> 보장해주는 프로세스 스케줄러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이상적인 </a:t>
            </a:r>
            <a:r>
              <a:rPr lang="ko-KR" altLang="en-US" dirty="0" err="1" smtClean="0"/>
              <a:t>멀티태스킹이</a:t>
            </a:r>
            <a:r>
              <a:rPr lang="ko-KR" altLang="en-US" dirty="0" smtClean="0"/>
              <a:t>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무한히 작은 시간으로 많은 프로세스들을 실행하는 것 자체가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 switching </a:t>
            </a:r>
            <a:r>
              <a:rPr lang="ko-KR" altLang="en-US" dirty="0" smtClean="0"/>
              <a:t>과정의 </a:t>
            </a:r>
            <a:r>
              <a:rPr lang="en-US" altLang="ko-KR" dirty="0" smtClean="0"/>
              <a:t>overhead</a:t>
            </a:r>
            <a:r>
              <a:rPr lang="ko-KR" altLang="en-US" dirty="0" smtClean="0"/>
              <a:t>가 더 크기 때문에 비효율적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CFS(completely fair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nice value </a:t>
            </a:r>
            <a:r>
              <a:rPr lang="ko-KR" altLang="en-US" dirty="0" smtClean="0"/>
              <a:t>값에 따라 프로세서의 비율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nice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-20-19</a:t>
            </a:r>
            <a:r>
              <a:rPr lang="ko-KR" altLang="en-US" dirty="0" smtClean="0"/>
              <a:t>의 범위를 가지고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nice value</a:t>
            </a:r>
            <a:r>
              <a:rPr lang="ko-KR" altLang="en-US" dirty="0" smtClean="0"/>
              <a:t>가 클수록 우선순위가 낮다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vruntume</a:t>
            </a:r>
            <a:r>
              <a:rPr lang="ko-KR" altLang="en-US" dirty="0" smtClean="0"/>
              <a:t>을 이용하여 스케줄링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vruntime</a:t>
            </a:r>
            <a:r>
              <a:rPr lang="en-US" altLang="ko-KR" dirty="0" smtClean="0"/>
              <a:t>: virtual runtime(nice value</a:t>
            </a:r>
            <a:r>
              <a:rPr lang="ko-KR" altLang="en-US" dirty="0" smtClean="0"/>
              <a:t>에 따른 가중치와 실제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의 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저장하고 있는 값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vruntime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레드블랙트리로</a:t>
            </a:r>
            <a:r>
              <a:rPr lang="ko-KR" altLang="en-US" dirty="0" smtClean="0"/>
              <a:t> 저장하여 </a:t>
            </a:r>
            <a:r>
              <a:rPr lang="en-US" altLang="ko-KR" dirty="0" err="1" smtClean="0"/>
              <a:t>vruntime</a:t>
            </a:r>
            <a:r>
              <a:rPr lang="ko-KR" altLang="en-US" dirty="0" smtClean="0"/>
              <a:t>이 가장 적은 프로세스를 다음 프로세스로 스케줄링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48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cgroups</a:t>
            </a:r>
            <a:r>
              <a:rPr lang="en-US" altLang="ko-KR" dirty="0" smtClean="0"/>
              <a:t>(control groups)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프로세스를 </a:t>
            </a:r>
            <a:r>
              <a:rPr lang="ko-KR" altLang="en-US" dirty="0" err="1" smtClean="0"/>
              <a:t>그룹지어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(CPU,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I/O,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사용을 제한하고 관리하는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 limiting: </a:t>
            </a:r>
            <a:r>
              <a:rPr lang="ko-KR" altLang="en-US" dirty="0" smtClean="0"/>
              <a:t>자원의 사용제한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prioritization: </a:t>
            </a:r>
            <a:r>
              <a:rPr lang="ko-KR" altLang="en-US" dirty="0" smtClean="0"/>
              <a:t>일부 그룹에게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메모리를 더 많이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accounting: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별 자원 사용량 측정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control: freezing &amp;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and restarting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cgroups</a:t>
            </a:r>
            <a:r>
              <a:rPr lang="en-US" altLang="ko-KR" dirty="0" smtClean="0"/>
              <a:t>(control groups)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cgroup</a:t>
            </a:r>
            <a:r>
              <a:rPr lang="ko-KR" altLang="en-US" dirty="0" smtClean="0"/>
              <a:t>은 프로세스들과 자식 프로세스들을 그룹으로 합치거나 분리하는 구조이다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프로세스 집합들은 계층화된 그룹으로 관리한다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 smtClean="0"/>
              <a:t>커널에서</a:t>
            </a:r>
            <a:r>
              <a:rPr lang="ko-KR" altLang="en-US" dirty="0" smtClean="0"/>
              <a:t> 지원하는 파일시스템이며 </a:t>
            </a:r>
            <a:r>
              <a:rPr lang="ko-KR" altLang="en-US" dirty="0" err="1" smtClean="0"/>
              <a:t>마운트하여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자체는 동작 중인 프로세스의 그룹화만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등의 분배를 할 때에는 </a:t>
            </a:r>
            <a:r>
              <a:rPr lang="en-US" altLang="ko-KR" dirty="0" smtClean="0"/>
              <a:t>subsystem</a:t>
            </a:r>
            <a:r>
              <a:rPr lang="ko-KR" altLang="en-US" dirty="0" smtClean="0"/>
              <a:t>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12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80467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fair </a:t>
            </a:r>
            <a:r>
              <a:rPr lang="en-US" altLang="ko-KR" dirty="0" smtClean="0"/>
              <a:t>queueing scheduler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프로세스에 할당된 </a:t>
            </a:r>
            <a:r>
              <a:rPr lang="en-US" altLang="ko-KR" dirty="0" smtClean="0"/>
              <a:t>disk throughput</a:t>
            </a:r>
            <a:r>
              <a:rPr lang="ko-KR" altLang="en-US" dirty="0" smtClean="0"/>
              <a:t>의 비율로 스케줄링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3933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 in-service application(storage device</a:t>
            </a:r>
            <a:r>
              <a:rPr lang="ko-KR" altLang="en-US" dirty="0" smtClean="0"/>
              <a:t>에 접근할 </a:t>
            </a:r>
            <a:r>
              <a:rPr lang="en-US" altLang="ko-KR" dirty="0" smtClean="0"/>
              <a:t>application)       	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2) dispatch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C-LOOK </a:t>
            </a:r>
            <a:r>
              <a:rPr lang="ko-KR" altLang="en-US" dirty="0" err="1" smtClean="0"/>
              <a:t>스케쥴러가</a:t>
            </a:r>
            <a:r>
              <a:rPr lang="ko-KR" altLang="en-US" dirty="0" smtClean="0"/>
              <a:t> 요청을 선택한 뒤 </a:t>
            </a:r>
            <a:r>
              <a:rPr lang="en-US" altLang="ko-KR" dirty="0" smtClean="0"/>
              <a:t>storage device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dispatch.</a:t>
            </a:r>
          </a:p>
          <a:p>
            <a:pPr lvl="1"/>
            <a:r>
              <a:rPr lang="en-US" altLang="ko-KR" dirty="0" smtClean="0"/>
              <a:t>dispatch</a:t>
            </a:r>
            <a:r>
              <a:rPr lang="ko-KR" altLang="en-US" dirty="0" smtClean="0"/>
              <a:t>된 요청의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budget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다 쓰거나 </a:t>
            </a:r>
            <a:r>
              <a:rPr lang="en-US" altLang="ko-KR" dirty="0" smtClean="0"/>
              <a:t>backlog(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넘어간다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다시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) application </a:t>
            </a:r>
            <a:r>
              <a:rPr lang="ko-KR" altLang="en-US" dirty="0" smtClean="0"/>
              <a:t>비활성화와 </a:t>
            </a:r>
            <a:r>
              <a:rPr lang="en-US" altLang="ko-KR" dirty="0" smtClean="0"/>
              <a:t>budget </a:t>
            </a:r>
            <a:r>
              <a:rPr lang="ko-KR" altLang="en-US" dirty="0" smtClean="0"/>
              <a:t>재계산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in-service application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비활성화</a:t>
            </a:r>
            <a:endParaRPr lang="en-US" altLang="ko-KR" dirty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재계산한다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CFSD(complete fair scheduler deadline) </a:t>
            </a:r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r>
              <a:rPr lang="ko-KR" altLang="en-US" dirty="0" smtClean="0"/>
              <a:t>태스크의 </a:t>
            </a:r>
            <a:r>
              <a:rPr lang="ko-KR" altLang="en-US" dirty="0" err="1" smtClean="0"/>
              <a:t>반응성</a:t>
            </a:r>
            <a:r>
              <a:rPr lang="ko-KR" altLang="en-US" dirty="0" smtClean="0"/>
              <a:t> 향상을 위해 </a:t>
            </a:r>
            <a:r>
              <a:rPr lang="en-US" altLang="ko-KR" dirty="0" smtClean="0"/>
              <a:t>CFS</a:t>
            </a:r>
            <a:r>
              <a:rPr lang="ko-KR" altLang="en-US" dirty="0" smtClean="0"/>
              <a:t>를 변형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CFS + Earlier Deadline First</a:t>
            </a:r>
          </a:p>
          <a:p>
            <a:pPr lvl="1"/>
            <a:r>
              <a:rPr lang="en-US" altLang="ko-KR" dirty="0" smtClean="0"/>
              <a:t>CFS</a:t>
            </a:r>
            <a:r>
              <a:rPr lang="ko-KR" altLang="en-US" dirty="0" smtClean="0"/>
              <a:t>에서 부여해주던 가중치를 </a:t>
            </a:r>
            <a:r>
              <a:rPr lang="en-US" altLang="ko-KR" dirty="0" smtClean="0"/>
              <a:t>deadline</a:t>
            </a:r>
            <a:r>
              <a:rPr lang="ko-KR" altLang="en-US" dirty="0" smtClean="0"/>
              <a:t>에 가까워질수록 증가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=&gt; </a:t>
            </a:r>
            <a:r>
              <a:rPr lang="ko-KR" altLang="en-US" dirty="0" err="1" smtClean="0"/>
              <a:t>가중체</a:t>
            </a:r>
            <a:r>
              <a:rPr lang="ko-KR" altLang="en-US" dirty="0" smtClean="0"/>
              <a:t> 증가에 따른 </a:t>
            </a:r>
            <a:r>
              <a:rPr lang="en-US" altLang="ko-KR" dirty="0" err="1" smtClean="0"/>
              <a:t>vruntime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=&gt; preemption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1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CFQS(complete fair queueing separate) </a:t>
            </a:r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위해 읽기 입출력 요청의 처리시간 최소화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공평성을</a:t>
            </a:r>
            <a:r>
              <a:rPr lang="ko-KR" altLang="en-US" dirty="0" smtClean="0"/>
              <a:t> 고려하여 입출력 처리가 더 빠른 </a:t>
            </a:r>
            <a:r>
              <a:rPr lang="en-US" altLang="ko-KR" dirty="0" smtClean="0"/>
              <a:t>deadline </a:t>
            </a:r>
            <a:r>
              <a:rPr lang="ko-KR" altLang="en-US" dirty="0" smtClean="0"/>
              <a:t>스케줄러가 아닌 </a:t>
            </a:r>
            <a:r>
              <a:rPr lang="en-US" altLang="ko-KR" dirty="0" smtClean="0"/>
              <a:t>CFQ </a:t>
            </a:r>
            <a:r>
              <a:rPr lang="ko-KR" altLang="en-US" dirty="0" smtClean="0"/>
              <a:t>스케줄러를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요청은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에 삽입하고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레드블랙트리에는</a:t>
            </a:r>
            <a:r>
              <a:rPr lang="ko-KR" altLang="en-US" dirty="0" smtClean="0"/>
              <a:t> 쓰기 요청만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FIFO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우선적으로 확인하기 때문에 읽기 요청을 먼저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8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345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졸업논문 세미나</vt:lpstr>
      <vt:lpstr>CFS(completely fair scheduling)</vt:lpstr>
      <vt:lpstr>CFS(completely fair scheduling)</vt:lpstr>
      <vt:lpstr>cgroups(control groups)</vt:lpstr>
      <vt:lpstr>cgroups(control groups)</vt:lpstr>
      <vt:lpstr>BFQ(Budget Fair Queueing)</vt:lpstr>
      <vt:lpstr>BFQ(Budget Fair Queueing)</vt:lpstr>
      <vt:lpstr>선행연구</vt:lpstr>
      <vt:lpstr>선행연구</vt:lpstr>
      <vt:lpstr>선행연구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졸업논문 세미나</dc:title>
  <dc:creator>Minho Yoo</dc:creator>
  <cp:lastModifiedBy>Minho Yoo</cp:lastModifiedBy>
  <cp:revision>5</cp:revision>
  <dcterms:created xsi:type="dcterms:W3CDTF">2017-07-10T09:51:59Z</dcterms:created>
  <dcterms:modified xsi:type="dcterms:W3CDTF">2017-07-11T06:38:14Z</dcterms:modified>
</cp:coreProperties>
</file>