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FAA2-BFA2-4A5C-B329-405450DEAB2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B85F-B487-4495-8B76-9458C8D6B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02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FAA2-BFA2-4A5C-B329-405450DEAB2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B85F-B487-4495-8B76-9458C8D6B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35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FAA2-BFA2-4A5C-B329-405450DEAB2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B85F-B487-4495-8B76-9458C8D6B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02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FAA2-BFA2-4A5C-B329-405450DEAB2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B85F-B487-4495-8B76-9458C8D6B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1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FAA2-BFA2-4A5C-B329-405450DEAB2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B85F-B487-4495-8B76-9458C8D6B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2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FAA2-BFA2-4A5C-B329-405450DEAB2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B85F-B487-4495-8B76-9458C8D6B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9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FAA2-BFA2-4A5C-B329-405450DEAB2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B85F-B487-4495-8B76-9458C8D6B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8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FAA2-BFA2-4A5C-B329-405450DEAB2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B85F-B487-4495-8B76-9458C8D6B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FAA2-BFA2-4A5C-B329-405450DEAB2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B85F-B487-4495-8B76-9458C8D6B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50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FAA2-BFA2-4A5C-B329-405450DEAB2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B85F-B487-4495-8B76-9458C8D6B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43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FAA2-BFA2-4A5C-B329-405450DEAB2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B85F-B487-4495-8B76-9458C8D6B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66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FFAA2-BFA2-4A5C-B329-405450DEAB2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6B85F-B487-4495-8B76-9458C8D6B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1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졸업논문 세미나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UI/UX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73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사용자가 </a:t>
            </a:r>
            <a:r>
              <a:rPr lang="en-US" altLang="ko-KR" dirty="0" smtClean="0"/>
              <a:t>priority</a:t>
            </a:r>
            <a:r>
              <a:rPr lang="ko-KR" altLang="en-US" dirty="0" smtClean="0"/>
              <a:t>가 높은 프로세스들을 많이 가지고 있는 경우 </a:t>
            </a:r>
            <a:r>
              <a:rPr lang="en-US" altLang="ko-KR" dirty="0" smtClean="0"/>
              <a:t>priority</a:t>
            </a:r>
            <a:r>
              <a:rPr lang="ko-KR" altLang="en-US" dirty="0" smtClean="0"/>
              <a:t>가 적은 프로세스들을 가지고 있는 사용자는 상대적으로 적은 시간 </a:t>
            </a:r>
            <a:r>
              <a:rPr lang="en-US" altLang="ko-KR" dirty="0" err="1" smtClean="0"/>
              <a:t>cpu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할당받는</a:t>
            </a:r>
            <a:r>
              <a:rPr lang="ko-KR" altLang="en-US" dirty="0" smtClean="0"/>
              <a:t> 문제가 생김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모든 사용자가 공평하게 </a:t>
            </a:r>
            <a:r>
              <a:rPr lang="en-US" altLang="ko-KR" dirty="0" err="1" smtClean="0"/>
              <a:t>cpu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할당받도록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사용자별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cgroup</a:t>
            </a:r>
            <a:r>
              <a:rPr lang="ko-KR" altLang="en-US" dirty="0" smtClean="0"/>
              <a:t>으로 묶어 모든 사용자가 </a:t>
            </a:r>
            <a:r>
              <a:rPr lang="ko-KR" altLang="en-US" dirty="0" err="1" smtClean="0"/>
              <a:t>굥평하게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cpu</a:t>
            </a:r>
            <a:r>
              <a:rPr lang="ko-KR" altLang="en-US" dirty="0" smtClean="0"/>
              <a:t>를 사용하도록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27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9979" y="4566233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67958" y="456623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11432" y="2285816"/>
            <a:ext cx="2219498" cy="2136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67958" y="2285816"/>
            <a:ext cx="2219498" cy="2136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263614" y="2538200"/>
            <a:ext cx="648000" cy="64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16" name="타원 15"/>
          <p:cNvSpPr/>
          <p:nvPr/>
        </p:nvSpPr>
        <p:spPr>
          <a:xfrm>
            <a:off x="2915962" y="3464169"/>
            <a:ext cx="648000" cy="64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17" name="타원 16"/>
          <p:cNvSpPr/>
          <p:nvPr/>
        </p:nvSpPr>
        <p:spPr>
          <a:xfrm>
            <a:off x="3658209" y="3464170"/>
            <a:ext cx="648000" cy="64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18" name="타원 17"/>
          <p:cNvSpPr/>
          <p:nvPr/>
        </p:nvSpPr>
        <p:spPr>
          <a:xfrm>
            <a:off x="3658209" y="2412148"/>
            <a:ext cx="648000" cy="64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19" name="타원 18"/>
          <p:cNvSpPr/>
          <p:nvPr/>
        </p:nvSpPr>
        <p:spPr>
          <a:xfrm>
            <a:off x="2924274" y="2437063"/>
            <a:ext cx="648000" cy="64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20" name="타원 19"/>
          <p:cNvSpPr/>
          <p:nvPr/>
        </p:nvSpPr>
        <p:spPr>
          <a:xfrm>
            <a:off x="2191790" y="2437063"/>
            <a:ext cx="648000" cy="64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22" name="타원 21"/>
          <p:cNvSpPr/>
          <p:nvPr/>
        </p:nvSpPr>
        <p:spPr>
          <a:xfrm>
            <a:off x="6269140" y="2453703"/>
            <a:ext cx="648000" cy="64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low</a:t>
            </a:r>
            <a:endParaRPr lang="ko-KR" altLang="en-US" sz="1000" dirty="0"/>
          </a:p>
        </p:txBody>
      </p:sp>
      <p:sp>
        <p:nvSpPr>
          <p:cNvPr id="23" name="타원 22"/>
          <p:cNvSpPr/>
          <p:nvPr/>
        </p:nvSpPr>
        <p:spPr>
          <a:xfrm>
            <a:off x="4811460" y="3309561"/>
            <a:ext cx="648000" cy="64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low</a:t>
            </a:r>
            <a:endParaRPr lang="ko-KR" altLang="en-US" sz="1000" dirty="0"/>
          </a:p>
        </p:txBody>
      </p:sp>
      <p:sp>
        <p:nvSpPr>
          <p:cNvPr id="25" name="타원 24"/>
          <p:cNvSpPr/>
          <p:nvPr/>
        </p:nvSpPr>
        <p:spPr>
          <a:xfrm>
            <a:off x="5550824" y="2437063"/>
            <a:ext cx="648000" cy="64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low</a:t>
            </a:r>
            <a:endParaRPr lang="ko-KR" altLang="en-US" sz="1000" dirty="0"/>
          </a:p>
        </p:txBody>
      </p:sp>
      <p:sp>
        <p:nvSpPr>
          <p:cNvPr id="26" name="타원 25"/>
          <p:cNvSpPr/>
          <p:nvPr/>
        </p:nvSpPr>
        <p:spPr>
          <a:xfrm>
            <a:off x="2237698" y="3464168"/>
            <a:ext cx="648000" cy="64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high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8211975" y="2723700"/>
            <a:ext cx="1920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ko-KR" altLang="en-US" sz="1200" dirty="0" smtClean="0"/>
              <a:t>가중치가 높은 프로세스</a:t>
            </a:r>
            <a:endParaRPr lang="en-US" altLang="ko-KR" sz="1200" dirty="0" smtClean="0"/>
          </a:p>
        </p:txBody>
      </p:sp>
      <p:sp>
        <p:nvSpPr>
          <p:cNvPr id="32" name="타원 31"/>
          <p:cNvSpPr/>
          <p:nvPr/>
        </p:nvSpPr>
        <p:spPr>
          <a:xfrm>
            <a:off x="7263614" y="3387380"/>
            <a:ext cx="648000" cy="64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low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8211976" y="3572880"/>
            <a:ext cx="1920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ko-KR" altLang="en-US" sz="1200" dirty="0" smtClean="0"/>
              <a:t>가중치가 낮은 프로세스</a:t>
            </a:r>
            <a:endParaRPr lang="en-US" altLang="ko-KR" sz="1200" dirty="0" smtClean="0"/>
          </a:p>
        </p:txBody>
      </p:sp>
      <p:sp>
        <p:nvSpPr>
          <p:cNvPr id="35" name="타원 34"/>
          <p:cNvSpPr/>
          <p:nvPr/>
        </p:nvSpPr>
        <p:spPr>
          <a:xfrm>
            <a:off x="5550824" y="3337214"/>
            <a:ext cx="648000" cy="64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low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>
            <a:off x="6269140" y="3309561"/>
            <a:ext cx="648000" cy="64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low</a:t>
            </a:r>
            <a:endParaRPr lang="ko-KR" altLang="en-US" sz="1000" dirty="0"/>
          </a:p>
        </p:txBody>
      </p:sp>
      <p:sp>
        <p:nvSpPr>
          <p:cNvPr id="37" name="타원 36"/>
          <p:cNvSpPr/>
          <p:nvPr/>
        </p:nvSpPr>
        <p:spPr>
          <a:xfrm>
            <a:off x="4800628" y="2453703"/>
            <a:ext cx="648000" cy="64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low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2109979" y="1546167"/>
            <a:ext cx="693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각각 </a:t>
            </a:r>
            <a:r>
              <a:rPr lang="en-US" altLang="ko-KR" dirty="0" err="1" smtClean="0"/>
              <a:t>cgroup</a:t>
            </a:r>
            <a:r>
              <a:rPr lang="ko-KR" altLang="en-US" dirty="0" smtClean="0"/>
              <a:t>으로 묶어 같은 양의 </a:t>
            </a:r>
            <a:r>
              <a:rPr lang="en-US" altLang="ko-KR" dirty="0" err="1" smtClean="0"/>
              <a:t>cpu</a:t>
            </a:r>
            <a:r>
              <a:rPr lang="ko-KR" altLang="en-US" dirty="0" smtClean="0"/>
              <a:t>를 할당한다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86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86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졸업논문 세미나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Minho Yoo</dc:creator>
  <cp:lastModifiedBy>Minho Yoo</cp:lastModifiedBy>
  <cp:revision>4</cp:revision>
  <dcterms:created xsi:type="dcterms:W3CDTF">2017-07-21T12:37:29Z</dcterms:created>
  <dcterms:modified xsi:type="dcterms:W3CDTF">2017-07-23T14:57:12Z</dcterms:modified>
</cp:coreProperties>
</file>