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45" d="100"/>
          <a:sy n="45" d="100"/>
        </p:scale>
        <p:origin x="38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UI/UX </a:t>
            </a:r>
            <a:r>
              <a:rPr lang="ko-KR" altLang="en-US" dirty="0" smtClean="0"/>
              <a:t>졸업논문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41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CFS(completely fair scheduling)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이상적인 </a:t>
            </a:r>
            <a:r>
              <a:rPr lang="ko-KR" altLang="en-US" dirty="0" err="1" smtClean="0"/>
              <a:t>멀티태스킹이</a:t>
            </a:r>
            <a:r>
              <a:rPr lang="ko-KR" altLang="en-US" dirty="0" smtClean="0"/>
              <a:t> 가능한 프로세서를 모델로 만들어진 </a:t>
            </a:r>
            <a:r>
              <a:rPr lang="ko-KR" altLang="en-US" dirty="0" err="1" smtClean="0"/>
              <a:t>공평성을</a:t>
            </a:r>
            <a:r>
              <a:rPr lang="ko-KR" altLang="en-US" dirty="0" smtClean="0"/>
              <a:t> 보장해주는 프로세스 스케줄러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이상적인 </a:t>
            </a:r>
            <a:r>
              <a:rPr lang="ko-KR" altLang="en-US" dirty="0" err="1" smtClean="0"/>
              <a:t>멀티태스킹이</a:t>
            </a:r>
            <a:r>
              <a:rPr lang="ko-KR" altLang="en-US" dirty="0" smtClean="0"/>
              <a:t> 불가능</a:t>
            </a:r>
            <a:endParaRPr lang="en-US" altLang="ko-KR" dirty="0"/>
          </a:p>
          <a:p>
            <a:pPr lvl="1"/>
            <a:r>
              <a:rPr lang="ko-KR" altLang="en-US" dirty="0" smtClean="0"/>
              <a:t>무한히 작은 시간으로 많은 프로세스들을 실행하는 것 자체가 불가능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Context switching </a:t>
            </a:r>
            <a:r>
              <a:rPr lang="ko-KR" altLang="en-US" dirty="0" smtClean="0"/>
              <a:t>과정의 </a:t>
            </a:r>
            <a:r>
              <a:rPr lang="en-US" altLang="ko-KR" dirty="0" smtClean="0"/>
              <a:t>overhead</a:t>
            </a:r>
            <a:r>
              <a:rPr lang="ko-KR" altLang="en-US" dirty="0" smtClean="0"/>
              <a:t>가 더 크기 때문에 비효율적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8055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CFS(completely fair scheduling)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nice value </a:t>
            </a:r>
            <a:r>
              <a:rPr lang="ko-KR" altLang="en-US" dirty="0"/>
              <a:t>값에 따라 프로세서의 비율</a:t>
            </a:r>
            <a:r>
              <a:rPr lang="en-US" altLang="ko-KR" dirty="0"/>
              <a:t>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을 결정</a:t>
            </a:r>
            <a:endParaRPr lang="en-US" altLang="ko-KR" dirty="0"/>
          </a:p>
          <a:p>
            <a:pPr lvl="1"/>
            <a:r>
              <a:rPr lang="en-US" altLang="ko-KR" dirty="0"/>
              <a:t>Nice value</a:t>
            </a:r>
            <a:r>
              <a:rPr lang="ko-KR" altLang="en-US" dirty="0"/>
              <a:t>는 </a:t>
            </a:r>
            <a:r>
              <a:rPr lang="en-US" altLang="ko-KR" dirty="0"/>
              <a:t>-20~19</a:t>
            </a:r>
            <a:r>
              <a:rPr lang="ko-KR" altLang="en-US" dirty="0"/>
              <a:t>의 범위를 가지고</a:t>
            </a:r>
            <a:r>
              <a:rPr lang="en-US" altLang="ko-KR" dirty="0"/>
              <a:t>, default </a:t>
            </a:r>
            <a:r>
              <a:rPr lang="ko-KR" altLang="en-US" dirty="0"/>
              <a:t>값은 </a:t>
            </a:r>
            <a:r>
              <a:rPr lang="en-US" altLang="ko-KR" dirty="0"/>
              <a:t>0</a:t>
            </a:r>
          </a:p>
          <a:p>
            <a:pPr lvl="1"/>
            <a:r>
              <a:rPr lang="en-US" altLang="ko-KR" dirty="0"/>
              <a:t>Nice value</a:t>
            </a:r>
            <a:r>
              <a:rPr lang="ko-KR" altLang="en-US" dirty="0"/>
              <a:t>가 클수록 우선순위가 낮다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</a:t>
            </a:r>
            <a:r>
              <a:rPr lang="en-US" altLang="ko-KR" dirty="0" smtClean="0"/>
              <a:t>ice value </a:t>
            </a:r>
            <a:r>
              <a:rPr lang="ko-KR" altLang="en-US" dirty="0" smtClean="0"/>
              <a:t>값에 따라 프로세서의 비율을 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nice value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-20~19</a:t>
            </a:r>
            <a:r>
              <a:rPr lang="ko-KR" altLang="en-US" dirty="0" smtClean="0"/>
              <a:t>의 범위를 가지고</a:t>
            </a:r>
            <a:r>
              <a:rPr lang="en-US" altLang="ko-KR" dirty="0" smtClean="0"/>
              <a:t>, default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0</a:t>
            </a:r>
          </a:p>
          <a:p>
            <a:pPr lvl="1"/>
            <a:r>
              <a:rPr lang="en-US" altLang="ko-KR" dirty="0" smtClean="0"/>
              <a:t>nice value</a:t>
            </a:r>
            <a:r>
              <a:rPr lang="ko-KR" altLang="en-US" dirty="0" smtClean="0"/>
              <a:t>가 클수록 우선순위가 낮다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757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CFS(completely fair scheduling)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프로세스를 최소시간</a:t>
            </a:r>
            <a:r>
              <a:rPr lang="en-US" altLang="ko-KR" dirty="0" smtClean="0"/>
              <a:t>(minimum granularity)</a:t>
            </a:r>
            <a:r>
              <a:rPr lang="ko-KR" altLang="en-US" dirty="0" smtClean="0"/>
              <a:t> 이상 실행한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실행시간이 적은 프로세스를 다음 프로세스로 정한다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vruntime</a:t>
            </a:r>
            <a:r>
              <a:rPr lang="ko-KR" altLang="en-US" dirty="0"/>
              <a:t>을 이용하여 스케줄링</a:t>
            </a:r>
            <a:endParaRPr lang="en-US" altLang="ko-KR" dirty="0"/>
          </a:p>
          <a:p>
            <a:pPr lvl="1"/>
            <a:r>
              <a:rPr lang="en-US" altLang="ko-KR" dirty="0" err="1"/>
              <a:t>vruntime</a:t>
            </a:r>
            <a:r>
              <a:rPr lang="en-US" altLang="ko-KR" dirty="0"/>
              <a:t>: virtual runtime( nice value</a:t>
            </a:r>
            <a:r>
              <a:rPr lang="ko-KR" altLang="en-US" dirty="0"/>
              <a:t>에 따른 가중치와 실제 </a:t>
            </a:r>
            <a:r>
              <a:rPr lang="en-US" altLang="ko-KR" dirty="0"/>
              <a:t>runtime</a:t>
            </a:r>
            <a:r>
              <a:rPr lang="ko-KR" altLang="en-US" dirty="0"/>
              <a:t>의 곱</a:t>
            </a:r>
            <a:r>
              <a:rPr lang="en-US" altLang="ko-KR" dirty="0"/>
              <a:t>)</a:t>
            </a:r>
            <a:r>
              <a:rPr lang="ko-KR" altLang="en-US" dirty="0"/>
              <a:t>을 저장하고 있는 값</a:t>
            </a:r>
            <a:endParaRPr lang="en-US" altLang="ko-KR" dirty="0"/>
          </a:p>
          <a:p>
            <a:pPr lvl="1"/>
            <a:r>
              <a:rPr lang="en-US" altLang="ko-KR" dirty="0" err="1"/>
              <a:t>vruntime</a:t>
            </a:r>
            <a:r>
              <a:rPr lang="ko-KR" altLang="en-US" dirty="0"/>
              <a:t>값을 </a:t>
            </a:r>
            <a:r>
              <a:rPr lang="en-US" altLang="ko-KR" dirty="0"/>
              <a:t>key</a:t>
            </a:r>
            <a:r>
              <a:rPr lang="ko-KR" altLang="en-US" dirty="0"/>
              <a:t>로 </a:t>
            </a:r>
            <a:r>
              <a:rPr lang="ko-KR" altLang="en-US" dirty="0" err="1"/>
              <a:t>레드블랙트리로</a:t>
            </a:r>
            <a:r>
              <a:rPr lang="ko-KR" altLang="en-US" dirty="0"/>
              <a:t> 저장하여 </a:t>
            </a:r>
            <a:r>
              <a:rPr lang="en-US" altLang="ko-KR" dirty="0" err="1"/>
              <a:t>vruntime</a:t>
            </a:r>
            <a:r>
              <a:rPr lang="ko-KR" altLang="en-US" dirty="0"/>
              <a:t>이 가장 적은 프로세스를 다음 프로세스로 스케줄링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05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CFS</a:t>
            </a:r>
            <a:r>
              <a:rPr lang="ko-KR" altLang="en-US" dirty="0" smtClean="0"/>
              <a:t>를 변형한 선행연구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CFSD(complete fair scheduler deadline) </a:t>
            </a:r>
            <a:r>
              <a:rPr lang="ko-KR" altLang="en-US" dirty="0" err="1" smtClean="0"/>
              <a:t>스케쥴러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 </a:t>
            </a:r>
            <a:r>
              <a:rPr lang="ko-KR" altLang="en-US" dirty="0" smtClean="0"/>
              <a:t>태스크의 </a:t>
            </a:r>
            <a:r>
              <a:rPr lang="ko-KR" altLang="en-US" dirty="0" err="1" smtClean="0"/>
              <a:t>반응성</a:t>
            </a:r>
            <a:r>
              <a:rPr lang="ko-KR" altLang="en-US" dirty="0" smtClean="0"/>
              <a:t> 향상을 위해 </a:t>
            </a:r>
            <a:r>
              <a:rPr lang="en-US" altLang="ko-KR" dirty="0" smtClean="0"/>
              <a:t>CFS</a:t>
            </a:r>
            <a:r>
              <a:rPr lang="ko-KR" altLang="en-US" dirty="0" smtClean="0"/>
              <a:t>를 변형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CFS + Earlier Deadline First</a:t>
            </a:r>
          </a:p>
          <a:p>
            <a:pPr lvl="1"/>
            <a:r>
              <a:rPr lang="en-US" altLang="ko-KR" dirty="0" smtClean="0"/>
              <a:t>CFS</a:t>
            </a:r>
            <a:r>
              <a:rPr lang="ko-KR" altLang="en-US" dirty="0" smtClean="0"/>
              <a:t>에서 부여해주던 가중치를 </a:t>
            </a:r>
            <a:r>
              <a:rPr lang="en-US" altLang="ko-KR" dirty="0" smtClean="0"/>
              <a:t>deadline</a:t>
            </a:r>
            <a:r>
              <a:rPr lang="ko-KR" altLang="en-US" dirty="0" smtClean="0"/>
              <a:t>에 가까워질수록 증가</a:t>
            </a:r>
            <a:endParaRPr lang="en-US" altLang="ko-KR" dirty="0"/>
          </a:p>
          <a:p>
            <a:pPr lvl="1"/>
            <a:r>
              <a:rPr lang="en-US" altLang="ko-KR" dirty="0" smtClean="0"/>
              <a:t>=&gt;</a:t>
            </a:r>
            <a:r>
              <a:rPr lang="ko-KR" altLang="en-US" dirty="0" smtClean="0"/>
              <a:t>가중치 증가에 따른 </a:t>
            </a:r>
            <a:r>
              <a:rPr lang="en-US" altLang="ko-KR" dirty="0" err="1" smtClean="0"/>
              <a:t>vruntime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감소 </a:t>
            </a:r>
            <a:r>
              <a:rPr lang="en-US" altLang="ko-KR" dirty="0" smtClean="0"/>
              <a:t>=&gt; preemption</a:t>
            </a:r>
          </a:p>
        </p:txBody>
      </p:sp>
    </p:spTree>
    <p:extLst>
      <p:ext uri="{BB962C8B-B14F-4D97-AF65-F5344CB8AC3E}">
        <p14:creationId xmlns:p14="http://schemas.microsoft.com/office/powerpoint/2010/main" val="239264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CFS</a:t>
            </a:r>
            <a:r>
              <a:rPr lang="ko-KR" altLang="en-US" dirty="0" smtClean="0"/>
              <a:t>를 변형한 선행연구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CFQS(complete fair queueing separate) </a:t>
            </a:r>
            <a:r>
              <a:rPr lang="ko-KR" altLang="en-US" dirty="0" err="1" smtClean="0"/>
              <a:t>스케쥴러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응답성</a:t>
            </a:r>
            <a:r>
              <a:rPr lang="ko-KR" altLang="en-US" dirty="0" smtClean="0"/>
              <a:t> 향상을 위해 읽기 입출력 요청의 처리시간 최소화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공평성을</a:t>
            </a:r>
            <a:r>
              <a:rPr lang="ko-KR" altLang="en-US" dirty="0" smtClean="0"/>
              <a:t> 고려하여 입출력 처리가 더 빠른 </a:t>
            </a:r>
            <a:r>
              <a:rPr lang="en-US" altLang="ko-KR" dirty="0" smtClean="0"/>
              <a:t>deadline </a:t>
            </a:r>
            <a:r>
              <a:rPr lang="ko-KR" altLang="en-US" dirty="0" smtClean="0"/>
              <a:t>스케줄러가 아닌 </a:t>
            </a:r>
            <a:r>
              <a:rPr lang="en-US" altLang="ko-KR" dirty="0" smtClean="0"/>
              <a:t>CFQ</a:t>
            </a:r>
            <a:r>
              <a:rPr lang="ko-KR" altLang="en-US" dirty="0"/>
              <a:t> </a:t>
            </a:r>
            <a:r>
              <a:rPr lang="ko-KR" altLang="en-US" dirty="0" smtClean="0"/>
              <a:t>스케줄러를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 요청과 쓰기 요청을 모두 </a:t>
            </a:r>
            <a:r>
              <a:rPr lang="en-US" altLang="ko-KR" dirty="0" smtClean="0"/>
              <a:t>FIFO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레드블랙트리에</a:t>
            </a:r>
            <a:r>
              <a:rPr lang="ko-KR" altLang="en-US" dirty="0" smtClean="0"/>
              <a:t> 삽입하지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읽기 요청은 </a:t>
            </a:r>
            <a:r>
              <a:rPr lang="en-US" altLang="ko-KR" dirty="0" smtClean="0"/>
              <a:t>FIFO</a:t>
            </a:r>
            <a:r>
              <a:rPr lang="ko-KR" altLang="en-US" dirty="0" smtClean="0"/>
              <a:t>에 삽입하고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err="1" smtClean="0"/>
              <a:t>레드블랙트리에는</a:t>
            </a:r>
            <a:r>
              <a:rPr lang="ko-KR" altLang="en-US" dirty="0" smtClean="0"/>
              <a:t> 쓰기 요청만 삽입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FIFO</a:t>
            </a:r>
            <a:r>
              <a:rPr lang="ko-KR" altLang="en-US" dirty="0" smtClean="0"/>
              <a:t>큐를 우선적으로 확인하기 때문에 읽기 요청을 먼저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4992602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126</TotalTime>
  <Words>256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Trebuchet MS</vt:lpstr>
      <vt:lpstr>베를린</vt:lpstr>
      <vt:lpstr>UI/UX 졸업논문 세미나</vt:lpstr>
      <vt:lpstr>CFS(completely fair scheduling)</vt:lpstr>
      <vt:lpstr>CFS(completely fair scheduling)</vt:lpstr>
      <vt:lpstr>CFS(completely fair scheduling)</vt:lpstr>
      <vt:lpstr>CFS를 변형한 선행연구</vt:lpstr>
      <vt:lpstr>CFS를 변형한 선행연구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 졸업논문 스터디</dc:title>
  <dc:creator>Minho Yoo</dc:creator>
  <cp:lastModifiedBy>Minho Yoo</cp:lastModifiedBy>
  <cp:revision>10</cp:revision>
  <dcterms:created xsi:type="dcterms:W3CDTF">2017-04-10T17:46:05Z</dcterms:created>
  <dcterms:modified xsi:type="dcterms:W3CDTF">2017-04-11T07:03:34Z</dcterms:modified>
</cp:coreProperties>
</file>