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8" r:id="rId4"/>
    <p:sldId id="269" r:id="rId5"/>
    <p:sldId id="271" r:id="rId6"/>
    <p:sldId id="272" r:id="rId7"/>
    <p:sldId id="273" r:id="rId8"/>
    <p:sldId id="278" r:id="rId9"/>
    <p:sldId id="27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46" d="100"/>
          <a:sy n="46" d="100"/>
        </p:scale>
        <p:origin x="48" y="1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974A-B0AF-48CA-9B9F-6B4564EC075F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4B3A-FEB7-422F-8EC2-14B677705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13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974A-B0AF-48CA-9B9F-6B4564EC075F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4B3A-FEB7-422F-8EC2-14B677705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26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974A-B0AF-48CA-9B9F-6B4564EC075F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4B3A-FEB7-422F-8EC2-14B677705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5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974A-B0AF-48CA-9B9F-6B4564EC075F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4B3A-FEB7-422F-8EC2-14B677705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45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974A-B0AF-48CA-9B9F-6B4564EC075F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4B3A-FEB7-422F-8EC2-14B677705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44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974A-B0AF-48CA-9B9F-6B4564EC075F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4B3A-FEB7-422F-8EC2-14B677705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79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974A-B0AF-48CA-9B9F-6B4564EC075F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4B3A-FEB7-422F-8EC2-14B677705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05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974A-B0AF-48CA-9B9F-6B4564EC075F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4B3A-FEB7-422F-8EC2-14B677705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88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974A-B0AF-48CA-9B9F-6B4564EC075F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4B3A-FEB7-422F-8EC2-14B677705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2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974A-B0AF-48CA-9B9F-6B4564EC075F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4B3A-FEB7-422F-8EC2-14B677705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41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974A-B0AF-48CA-9B9F-6B4564EC075F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4B3A-FEB7-422F-8EC2-14B677705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5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0974A-B0AF-48CA-9B9F-6B4564EC075F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54B3A-FEB7-422F-8EC2-14B677705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11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졸업논문 세미나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UI/UX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5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BFQ(Budget Fair Queueing)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fair queueing scheduler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프로세스에 할당된 </a:t>
            </a:r>
            <a:r>
              <a:rPr lang="en-US" altLang="ko-KR" dirty="0" smtClean="0"/>
              <a:t>disk throughput</a:t>
            </a:r>
            <a:r>
              <a:rPr lang="ko-KR" altLang="en-US" dirty="0" smtClean="0"/>
              <a:t>의 비율로 스케줄링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940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BFQ(Budget Fair Queueing)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787957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application</a:t>
            </a:r>
            <a:r>
              <a:rPr lang="ko-KR" altLang="en-US" dirty="0" smtClean="0"/>
              <a:t>마다 내부 요청 큐 존재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add_request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dest_application</a:t>
            </a:r>
            <a:r>
              <a:rPr lang="en-US" altLang="ko-KR" dirty="0" smtClean="0"/>
              <a:t>, request)</a:t>
            </a:r>
            <a:r>
              <a:rPr lang="ko-KR" altLang="en-US" dirty="0" smtClean="0"/>
              <a:t>으로 삽입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application</a:t>
            </a:r>
            <a:r>
              <a:rPr lang="ko-KR" altLang="en-US" dirty="0" smtClean="0"/>
              <a:t>에 있는 요청들을 </a:t>
            </a:r>
            <a:r>
              <a:rPr lang="en-US" altLang="ko-KR" dirty="0" smtClean="0"/>
              <a:t>backlog</a:t>
            </a:r>
            <a:r>
              <a:rPr lang="ko-KR" altLang="en-US" dirty="0" smtClean="0"/>
              <a:t>라고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application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backlog</a:t>
            </a:r>
            <a:r>
              <a:rPr lang="ko-KR" altLang="en-US" dirty="0" smtClean="0"/>
              <a:t>가 </a:t>
            </a:r>
            <a:r>
              <a:rPr lang="ko-KR" altLang="en-US" dirty="0" smtClean="0"/>
              <a:t>있지만 </a:t>
            </a:r>
            <a:r>
              <a:rPr lang="en-US" altLang="ko-KR" dirty="0" smtClean="0"/>
              <a:t>idle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backlogged</a:t>
            </a:r>
            <a:r>
              <a:rPr lang="ko-KR" altLang="en-US" dirty="0" smtClean="0"/>
              <a:t>라고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157" y="1690688"/>
            <a:ext cx="5901874" cy="422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6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BFQ(Budget Fair Queueing)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787957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storage device</a:t>
            </a:r>
            <a:r>
              <a:rPr lang="ko-KR" altLang="en-US" dirty="0" smtClean="0"/>
              <a:t>에 하나의 어플리케이션만 접근 가능</a:t>
            </a:r>
            <a:r>
              <a:rPr lang="en-US" altLang="ko-KR" dirty="0" smtClean="0"/>
              <a:t>: in-service application</a:t>
            </a:r>
          </a:p>
          <a:p>
            <a:endParaRPr lang="en-US" altLang="ko-KR" dirty="0"/>
          </a:p>
          <a:p>
            <a:r>
              <a:rPr lang="en-US" altLang="ko-KR" dirty="0"/>
              <a:t>application</a:t>
            </a:r>
            <a:r>
              <a:rPr lang="ko-KR" altLang="en-US" dirty="0"/>
              <a:t>이 </a:t>
            </a:r>
            <a:r>
              <a:rPr lang="en-US" altLang="ko-KR" dirty="0"/>
              <a:t>in-service application</a:t>
            </a:r>
            <a:r>
              <a:rPr lang="ko-KR" altLang="en-US" dirty="0"/>
              <a:t>이 되었을 때 </a:t>
            </a:r>
            <a:r>
              <a:rPr lang="en-US" altLang="ko-KR" dirty="0"/>
              <a:t>budget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다 쓰거나</a:t>
            </a:r>
            <a:r>
              <a:rPr lang="en-US" altLang="ko-KR" dirty="0"/>
              <a:t>, backlog</a:t>
            </a:r>
            <a:r>
              <a:rPr lang="ko-KR" altLang="en-US" dirty="0"/>
              <a:t>가 없을 때까지 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157" y="1690688"/>
            <a:ext cx="5901874" cy="422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0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BFQ(Budget Fair Queueing)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787957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1) in-service application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r>
              <a:rPr lang="en-US" altLang="ko-KR" dirty="0" smtClean="0"/>
              <a:t>2) dispatch </a:t>
            </a:r>
            <a:r>
              <a:rPr lang="ko-KR" altLang="en-US" dirty="0" smtClean="0"/>
              <a:t>요청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loop</a:t>
            </a:r>
            <a:r>
              <a:rPr lang="ko-KR" altLang="en-US" dirty="0" smtClean="0"/>
              <a:t>가 멈춘 뒤 </a:t>
            </a:r>
            <a:r>
              <a:rPr lang="en-US" altLang="ko-KR" dirty="0" smtClean="0"/>
              <a:t>storage device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dispatch() </a:t>
            </a:r>
            <a:r>
              <a:rPr lang="ko-KR" altLang="en-US" dirty="0" smtClean="0"/>
              <a:t>요청하기를 기다린다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BFQ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backlogged </a:t>
            </a:r>
            <a:r>
              <a:rPr lang="ko-KR" altLang="en-US" dirty="0" smtClean="0"/>
              <a:t>큐가 하나라도 있으면 </a:t>
            </a:r>
            <a:r>
              <a:rPr lang="en-US" altLang="ko-KR" dirty="0" smtClean="0"/>
              <a:t>dispatch() </a:t>
            </a:r>
            <a:r>
              <a:rPr lang="ko-KR" altLang="en-US" dirty="0" smtClean="0"/>
              <a:t>요청을 </a:t>
            </a:r>
            <a:r>
              <a:rPr lang="ko-KR" altLang="en-US" dirty="0" smtClean="0"/>
              <a:t>빠르게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157" y="1690688"/>
            <a:ext cx="5901874" cy="422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BFQ(Budget Fair Queueing)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787957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2) dispatch </a:t>
            </a:r>
            <a:r>
              <a:rPr lang="ko-KR" altLang="en-US" dirty="0" smtClean="0"/>
              <a:t>요청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C-LOOK </a:t>
            </a:r>
            <a:r>
              <a:rPr lang="ko-KR" altLang="en-US" dirty="0" err="1" smtClean="0"/>
              <a:t>스케쥴러가</a:t>
            </a:r>
            <a:r>
              <a:rPr lang="ko-KR" altLang="en-US" dirty="0" smtClean="0"/>
              <a:t> 요청을 선택한다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큐에서 나온 뒤 </a:t>
            </a:r>
            <a:r>
              <a:rPr lang="en-US" altLang="ko-KR" dirty="0" smtClean="0"/>
              <a:t>storage devic</a:t>
            </a:r>
            <a:r>
              <a:rPr lang="en-US" altLang="ko-KR" dirty="0"/>
              <a:t>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dispatch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dispatch</a:t>
            </a:r>
            <a:r>
              <a:rPr lang="ko-KR" altLang="en-US" dirty="0" smtClean="0"/>
              <a:t>된 요청의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만큼 </a:t>
            </a:r>
            <a:r>
              <a:rPr lang="en-US" altLang="ko-KR" dirty="0" smtClean="0"/>
              <a:t>budget</a:t>
            </a:r>
            <a:r>
              <a:rPr lang="ko-KR" altLang="en-US" dirty="0" smtClean="0"/>
              <a:t>감소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budget</a:t>
            </a:r>
            <a:r>
              <a:rPr lang="ko-KR" altLang="en-US" dirty="0" smtClean="0"/>
              <a:t>을 다 쓰거나 </a:t>
            </a:r>
            <a:r>
              <a:rPr lang="en-US" altLang="ko-KR" dirty="0" smtClean="0"/>
              <a:t>backlog</a:t>
            </a:r>
            <a:r>
              <a:rPr lang="ko-KR" altLang="en-US" dirty="0" smtClean="0"/>
              <a:t>가 없다면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으로 넘어간다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그렇지 않다면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다시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157" y="1690688"/>
            <a:ext cx="5901874" cy="422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6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BFQ(Budget Fair Queueing)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787957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) application </a:t>
            </a:r>
            <a:r>
              <a:rPr lang="ko-KR" altLang="en-US" dirty="0" smtClean="0"/>
              <a:t>비활성화와 </a:t>
            </a:r>
            <a:r>
              <a:rPr lang="en-US" altLang="ko-KR" dirty="0" smtClean="0"/>
              <a:t>budget </a:t>
            </a:r>
            <a:r>
              <a:rPr lang="ko-KR" altLang="en-US" dirty="0" smtClean="0"/>
              <a:t>재계산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application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in-service application</a:t>
            </a:r>
            <a:r>
              <a:rPr lang="ko-KR" altLang="en-US" dirty="0" smtClean="0"/>
              <a:t>에서 비활성화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budget</a:t>
            </a:r>
            <a:r>
              <a:rPr lang="ko-KR" altLang="en-US" dirty="0" smtClean="0"/>
              <a:t>을 재계산한다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157" y="1690688"/>
            <a:ext cx="5901874" cy="422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1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BFQ(Budget Fair Queueing)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Low latency for interactive applications</a:t>
            </a:r>
          </a:p>
          <a:p>
            <a:endParaRPr lang="en-US" altLang="ko-KR" dirty="0"/>
          </a:p>
          <a:p>
            <a:r>
              <a:rPr lang="en-US" altLang="ko-KR" dirty="0" smtClean="0"/>
              <a:t>low latency for soft real-time applications</a:t>
            </a:r>
          </a:p>
          <a:p>
            <a:endParaRPr lang="en-US" altLang="ko-KR" dirty="0"/>
          </a:p>
          <a:p>
            <a:r>
              <a:rPr lang="en-US" altLang="ko-KR" dirty="0" smtClean="0"/>
              <a:t>higher speed for code-development tasks</a:t>
            </a:r>
          </a:p>
          <a:p>
            <a:endParaRPr lang="en-US" altLang="ko-KR" dirty="0"/>
          </a:p>
          <a:p>
            <a:r>
              <a:rPr lang="en-US" altLang="ko-KR" dirty="0" smtClean="0"/>
              <a:t>high throughput</a:t>
            </a:r>
          </a:p>
          <a:p>
            <a:endParaRPr lang="en-US" altLang="ko-KR" dirty="0"/>
          </a:p>
          <a:p>
            <a:r>
              <a:rPr lang="en-US" altLang="ko-KR" dirty="0" smtClean="0"/>
              <a:t>strong fairness, bandwidth and delay guarantees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4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BFQ(Budget Fair Queueing)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high-speed device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lighter version</a:t>
            </a:r>
            <a:r>
              <a:rPr lang="ko-KR" altLang="en-US" dirty="0" smtClean="0"/>
              <a:t>이 필요하다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I/O </a:t>
            </a:r>
            <a:r>
              <a:rPr lang="ko-KR" altLang="en-US" dirty="0" smtClean="0"/>
              <a:t>요청이 다수의 독립적인 큐로 이루어진 </a:t>
            </a:r>
            <a:r>
              <a:rPr lang="en-US" altLang="ko-KR" dirty="0" smtClean="0"/>
              <a:t>architecture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BFQ</a:t>
            </a:r>
            <a:r>
              <a:rPr lang="ko-KR" altLang="en-US" dirty="0" smtClean="0"/>
              <a:t>는 분산된 알고리즘으로 바뀌는 것이 필요하다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asynchronous write </a:t>
            </a:r>
            <a:r>
              <a:rPr lang="ko-KR" altLang="en-US" dirty="0" smtClean="0"/>
              <a:t>요청이 많은 경우 </a:t>
            </a:r>
            <a:r>
              <a:rPr lang="en-US" altLang="ko-KR" dirty="0" smtClean="0"/>
              <a:t>low-latency</a:t>
            </a:r>
            <a:r>
              <a:rPr lang="ko-KR" altLang="en-US" dirty="0" smtClean="0"/>
              <a:t>를 보장하기 어렵다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2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257</Words>
  <Application>Microsoft Office PowerPoint</Application>
  <PresentationFormat>와이드스크린</PresentationFormat>
  <Paragraphs>47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졸업논문 세미나</vt:lpstr>
      <vt:lpstr>BFQ(Budget Fair Queueing)</vt:lpstr>
      <vt:lpstr>BFQ(Budget Fair Queueing)</vt:lpstr>
      <vt:lpstr>BFQ(Budget Fair Queueing)</vt:lpstr>
      <vt:lpstr>BFQ(Budget Fair Queueing)</vt:lpstr>
      <vt:lpstr>BFQ(Budget Fair Queueing)</vt:lpstr>
      <vt:lpstr>BFQ(Budget Fair Queueing)</vt:lpstr>
      <vt:lpstr>BFQ(Budget Fair Queueing)</vt:lpstr>
      <vt:lpstr>BFQ(Budget Fair Queueing)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Minho Yoo</dc:creator>
  <cp:lastModifiedBy>Minho Yoo</cp:lastModifiedBy>
  <cp:revision>25</cp:revision>
  <dcterms:created xsi:type="dcterms:W3CDTF">2017-04-17T09:20:28Z</dcterms:created>
  <dcterms:modified xsi:type="dcterms:W3CDTF">2017-05-02T06:57:14Z</dcterms:modified>
</cp:coreProperties>
</file>