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5" r:id="rId17"/>
    <p:sldId id="257" r:id="rId18"/>
    <p:sldId id="269" r:id="rId19"/>
    <p:sldId id="270" r:id="rId20"/>
    <p:sldId id="271" r:id="rId21"/>
    <p:sldId id="273" r:id="rId22"/>
    <p:sldId id="274" r:id="rId23"/>
    <p:sldId id="275" r:id="rId24"/>
    <p:sldId id="272" r:id="rId25"/>
    <p:sldId id="258" r:id="rId26"/>
    <p:sldId id="276" r:id="rId27"/>
    <p:sldId id="277" r:id="rId28"/>
    <p:sldId id="259" r:id="rId29"/>
    <p:sldId id="260" r:id="rId30"/>
    <p:sldId id="261" r:id="rId31"/>
    <p:sldId id="278" r:id="rId32"/>
    <p:sldId id="279" r:id="rId33"/>
    <p:sldId id="262" r:id="rId34"/>
    <p:sldId id="28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0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1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A822-FCA7-4F46-B56F-BAB6712FF9E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4545-9EC5-4970-BE4A-442DC0AA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환전 내용 파일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0" y="0"/>
            <a:ext cx="5463151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083" y="2055813"/>
            <a:ext cx="468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마찬가지로 각 외화에 맞는 </a:t>
            </a:r>
            <a:r>
              <a:rPr lang="ko-KR" altLang="en-US" dirty="0" err="1" smtClean="0"/>
              <a:t>메소드들도</a:t>
            </a:r>
            <a:r>
              <a:rPr lang="ko-KR" altLang="en-US" dirty="0" smtClean="0"/>
              <a:t> 전부 수정해줍니다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824248" y="2522483"/>
            <a:ext cx="2339303" cy="2950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824248" y="2522483"/>
            <a:ext cx="227023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07" y="1"/>
            <a:ext cx="7017293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083" y="2055813"/>
            <a:ext cx="468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날짜와 시간을 출력하기 위해 객체를 생성해줍니다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824248" y="1450428"/>
            <a:ext cx="819807" cy="706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07" y="1"/>
            <a:ext cx="7017293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NewClass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083" y="2055813"/>
            <a:ext cx="4689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아까처럼 </a:t>
            </a:r>
            <a:r>
              <a:rPr lang="en-US" altLang="ko-KR" dirty="0" err="1" smtClean="0"/>
              <a:t>FileWriter</a:t>
            </a:r>
            <a:r>
              <a:rPr lang="ko-KR" altLang="en-US" dirty="0" smtClean="0"/>
              <a:t>를 통해 파일에 출력되게끔 생성해주고 문자열 변수를 정의하고 안에 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콤마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정의한 변수인 입력하는 원화와 각 외화에 맞는 환전금액을 입력해줍니다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24248" y="2309758"/>
            <a:ext cx="1072055" cy="228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24248" y="2347803"/>
            <a:ext cx="886486" cy="19265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24248" y="2347803"/>
            <a:ext cx="886486" cy="862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07" y="1"/>
            <a:ext cx="7017293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NewClass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012" y="2361205"/>
            <a:ext cx="468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각 외화에 맞는 함수들이 파일에 출력되고 마지막으로 거스름돈과 각 </a:t>
            </a:r>
            <a:r>
              <a:rPr lang="ko-KR" altLang="en-US" dirty="0" err="1" smtClean="0"/>
              <a:t>외화에맞는잔액들을</a:t>
            </a:r>
            <a:r>
              <a:rPr lang="ko-KR" altLang="en-US" dirty="0" smtClean="0"/>
              <a:t> 출력해줍니다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55779" y="3279228"/>
            <a:ext cx="854955" cy="23017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12"/>
            <a:ext cx="2115797" cy="404796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7" y="1816812"/>
            <a:ext cx="2019719" cy="4047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94" y="1816813"/>
            <a:ext cx="1637724" cy="40479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18" y="1816813"/>
            <a:ext cx="1684075" cy="4047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93" y="1816813"/>
            <a:ext cx="1868971" cy="40479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64" y="1816813"/>
            <a:ext cx="1880689" cy="40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파일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96" y="1690688"/>
            <a:ext cx="7013442" cy="2281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96" y="4100216"/>
            <a:ext cx="7011449" cy="19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2118" y="2651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전에 했던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9" y="1459295"/>
            <a:ext cx="6053841" cy="5171983"/>
          </a:xfrm>
        </p:spPr>
      </p:pic>
    </p:spTree>
    <p:extLst>
      <p:ext uri="{BB962C8B-B14F-4D97-AF65-F5344CB8AC3E}">
        <p14:creationId xmlns:p14="http://schemas.microsoft.com/office/powerpoint/2010/main" val="424504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5" name="내용 개체 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82" y="1690688"/>
            <a:ext cx="6517435" cy="49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2" y="1690688"/>
            <a:ext cx="5474235" cy="5111786"/>
          </a:xfrm>
        </p:spPr>
      </p:pic>
    </p:spTree>
    <p:extLst>
      <p:ext uri="{BB962C8B-B14F-4D97-AF65-F5344CB8AC3E}">
        <p14:creationId xmlns:p14="http://schemas.microsoft.com/office/powerpoint/2010/main" val="15447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ConstValueClass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4563"/>
            <a:ext cx="5998083" cy="5030650"/>
          </a:xfrm>
        </p:spPr>
      </p:pic>
      <p:sp>
        <p:nvSpPr>
          <p:cNvPr id="7" name="TextBox 6"/>
          <p:cNvSpPr txBox="1"/>
          <p:nvPr/>
        </p:nvSpPr>
        <p:spPr>
          <a:xfrm>
            <a:off x="7279424" y="1564563"/>
            <a:ext cx="468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클래스에서는 따로 수정하지는 않았습니다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그저 잔고액수를 더욱 큰 액수로 잡아 환전할 수 있는 금액의 양을 늘렸습니다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238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37" y="1364867"/>
            <a:ext cx="5505325" cy="5493133"/>
          </a:xfrm>
        </p:spPr>
      </p:pic>
    </p:spTree>
    <p:extLst>
      <p:ext uri="{BB962C8B-B14F-4D97-AF65-F5344CB8AC3E}">
        <p14:creationId xmlns:p14="http://schemas.microsoft.com/office/powerpoint/2010/main" val="239900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67" y="1403594"/>
            <a:ext cx="6036866" cy="5200016"/>
          </a:xfrm>
        </p:spPr>
      </p:pic>
    </p:spTree>
    <p:extLst>
      <p:ext uri="{BB962C8B-B14F-4D97-AF65-F5344CB8AC3E}">
        <p14:creationId xmlns:p14="http://schemas.microsoft.com/office/powerpoint/2010/main" val="101813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52" y="2569472"/>
            <a:ext cx="8843296" cy="2530066"/>
          </a:xfrm>
        </p:spPr>
      </p:pic>
    </p:spTree>
    <p:extLst>
      <p:ext uri="{BB962C8B-B14F-4D97-AF65-F5344CB8AC3E}">
        <p14:creationId xmlns:p14="http://schemas.microsoft.com/office/powerpoint/2010/main" val="359719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69" y="1262917"/>
            <a:ext cx="3883061" cy="5595083"/>
          </a:xfrm>
        </p:spPr>
      </p:pic>
    </p:spTree>
    <p:extLst>
      <p:ext uri="{BB962C8B-B14F-4D97-AF65-F5344CB8AC3E}">
        <p14:creationId xmlns:p14="http://schemas.microsoft.com/office/powerpoint/2010/main" val="229350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환전 코드 전체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69" y="1567596"/>
            <a:ext cx="6427862" cy="5005855"/>
          </a:xfrm>
        </p:spPr>
      </p:pic>
    </p:spTree>
    <p:extLst>
      <p:ext uri="{BB962C8B-B14F-4D97-AF65-F5344CB8AC3E}">
        <p14:creationId xmlns:p14="http://schemas.microsoft.com/office/powerpoint/2010/main" val="45254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Exchange Class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58"/>
            <a:ext cx="4839375" cy="4134427"/>
          </a:xfrm>
        </p:spPr>
      </p:pic>
      <p:sp>
        <p:nvSpPr>
          <p:cNvPr id="5" name="TextBox 4"/>
          <p:cNvSpPr txBox="1"/>
          <p:nvPr/>
        </p:nvSpPr>
        <p:spPr>
          <a:xfrm>
            <a:off x="6664569" y="1846158"/>
            <a:ext cx="4689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함수인 </a:t>
            </a:r>
            <a:r>
              <a:rPr lang="en-US" altLang="ko-KR" dirty="0" smtClean="0"/>
              <a:t>Exchange Class</a:t>
            </a:r>
            <a:r>
              <a:rPr lang="ko-KR" altLang="en-US" dirty="0" smtClean="0"/>
              <a:t>를 최대한 간략하게 만들기 위한 과정으로써 첫 </a:t>
            </a:r>
            <a:r>
              <a:rPr lang="ko-KR" altLang="en-US" dirty="0" err="1" smtClean="0"/>
              <a:t>메인함수에서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에 있는 </a:t>
            </a:r>
            <a:r>
              <a:rPr lang="en-US" altLang="ko-KR" dirty="0" err="1" smtClean="0"/>
              <a:t>InputFromConsoleWon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inputFromConsoleType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메소드들에서</a:t>
            </a:r>
            <a:r>
              <a:rPr lang="ko-KR" altLang="en-US" dirty="0" smtClean="0"/>
              <a:t> 함수들을 불러오기 위해서 입니다</a:t>
            </a:r>
            <a:r>
              <a:rPr lang="en-US" altLang="ko-KR" dirty="0" smtClean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2615" y="3112477"/>
            <a:ext cx="3657600" cy="316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1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Exchange Class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58"/>
            <a:ext cx="4839375" cy="4134427"/>
          </a:xfrm>
        </p:spPr>
      </p:pic>
      <p:sp>
        <p:nvSpPr>
          <p:cNvPr id="5" name="TextBox 4"/>
          <p:cNvSpPr txBox="1"/>
          <p:nvPr/>
        </p:nvSpPr>
        <p:spPr>
          <a:xfrm>
            <a:off x="6664569" y="1846158"/>
            <a:ext cx="4689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메소드들과</a:t>
            </a:r>
            <a:r>
              <a:rPr lang="ko-KR" altLang="en-US" dirty="0" smtClean="0"/>
              <a:t> 함수들을 불러오기 위해 만들어주고 임의로 지정한 </a:t>
            </a:r>
            <a:r>
              <a:rPr lang="en-US" altLang="ko-KR" dirty="0" err="1" smtClean="0"/>
              <a:t>runclass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한국돈을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입력했을때의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USD, EUR, JPY</a:t>
            </a:r>
            <a:r>
              <a:rPr lang="ko-KR" altLang="en-US" dirty="0" smtClean="0"/>
              <a:t>의 값들이 </a:t>
            </a:r>
            <a:r>
              <a:rPr lang="en-US" altLang="ko-KR" dirty="0" err="1" smtClean="0"/>
              <a:t>RunExchageClass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메소드들의</a:t>
            </a:r>
            <a:r>
              <a:rPr lang="ko-KR" altLang="en-US" dirty="0" smtClean="0"/>
              <a:t> 과정을 거쳐 출력이 됩니다</a:t>
            </a:r>
            <a:r>
              <a:rPr lang="en-US" altLang="ko-KR" dirty="0" smtClean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9087" y="3755109"/>
            <a:ext cx="3657600" cy="157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4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Exchange Class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58"/>
            <a:ext cx="4839375" cy="4134427"/>
          </a:xfrm>
        </p:spPr>
      </p:pic>
      <p:sp>
        <p:nvSpPr>
          <p:cNvPr id="5" name="TextBox 4"/>
          <p:cNvSpPr txBox="1"/>
          <p:nvPr/>
        </p:nvSpPr>
        <p:spPr>
          <a:xfrm>
            <a:off x="6664569" y="1846158"/>
            <a:ext cx="468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ConstValueClass</a:t>
            </a:r>
            <a:r>
              <a:rPr lang="ko-KR" altLang="en-US" dirty="0" smtClean="0"/>
              <a:t>는 다른 </a:t>
            </a:r>
            <a:r>
              <a:rPr lang="ko-KR" altLang="en-US" dirty="0" err="1" smtClean="0"/>
              <a:t>메소드들과는</a:t>
            </a:r>
            <a:r>
              <a:rPr lang="ko-KR" altLang="en-US" dirty="0" smtClean="0"/>
              <a:t> 다르게 객체를 생성할 필요가 </a:t>
            </a:r>
            <a:r>
              <a:rPr lang="ko-KR" altLang="en-US" dirty="0" err="1" smtClean="0"/>
              <a:t>없는게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ConstValueClass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정의를 내렸기에 객체를 따로 생성할 필요가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70537" y="3956538"/>
            <a:ext cx="3416149" cy="19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2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ConstValueClass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3215" y="2086566"/>
            <a:ext cx="422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ConstValueClass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값들을 지정해줍니다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경우에는 따로 객체를 </a:t>
            </a:r>
            <a:r>
              <a:rPr lang="ko-KR" altLang="en-US" dirty="0" err="1" smtClean="0"/>
              <a:t>생성해지</a:t>
            </a:r>
            <a:r>
              <a:rPr lang="ko-KR" altLang="en-US" dirty="0" smtClean="0"/>
              <a:t> 않고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지정이름으로 불러올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4" y="1805550"/>
            <a:ext cx="5836901" cy="4406009"/>
          </a:xfrm>
        </p:spPr>
      </p:pic>
    </p:spTree>
    <p:extLst>
      <p:ext uri="{BB962C8B-B14F-4D97-AF65-F5344CB8AC3E}">
        <p14:creationId xmlns:p14="http://schemas.microsoft.com/office/powerpoint/2010/main" val="157340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InputClass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651"/>
            <a:ext cx="4893943" cy="4569915"/>
          </a:xfrm>
        </p:spPr>
      </p:pic>
      <p:sp>
        <p:nvSpPr>
          <p:cNvPr id="5" name="TextBox 4"/>
          <p:cNvSpPr txBox="1"/>
          <p:nvPr/>
        </p:nvSpPr>
        <p:spPr>
          <a:xfrm>
            <a:off x="6435969" y="1947651"/>
            <a:ext cx="4220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InputClass</a:t>
            </a:r>
            <a:r>
              <a:rPr lang="ko-KR" altLang="en-US" dirty="0" smtClean="0"/>
              <a:t>에서는 메인 함수에 출력될 정보들을 입력하는 구간입니다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err="1" smtClean="0"/>
              <a:t>moneyKOR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얼마 정도의 원을 입력할지를 대변하고 </a:t>
            </a:r>
            <a:endParaRPr lang="en-US" altLang="ko-KR" dirty="0" smtClean="0"/>
          </a:p>
          <a:p>
            <a:r>
              <a:rPr lang="en-US" altLang="ko-KR" dirty="0" err="1" smtClean="0"/>
              <a:t>inputChangeType</a:t>
            </a:r>
            <a:r>
              <a:rPr lang="ko-KR" altLang="en-US" dirty="0" smtClean="0"/>
              <a:t>을 통해 환전할 </a:t>
            </a:r>
            <a:r>
              <a:rPr lang="en-US" altLang="ko-KR" dirty="0" smtClean="0"/>
              <a:t>USD, EUR, JPY,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 을 입력하는 구간입니다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84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class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1" y="1485737"/>
            <a:ext cx="6786388" cy="4874622"/>
          </a:xfrm>
        </p:spPr>
      </p:pic>
      <p:sp>
        <p:nvSpPr>
          <p:cNvPr id="6" name="TextBox 5"/>
          <p:cNvSpPr txBox="1"/>
          <p:nvPr/>
        </p:nvSpPr>
        <p:spPr>
          <a:xfrm>
            <a:off x="7320798" y="1485737"/>
            <a:ext cx="4689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클래스를 많이 수정했습니다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FileWriter</a:t>
            </a:r>
            <a:r>
              <a:rPr lang="ko-KR" altLang="en-US" dirty="0" smtClean="0"/>
              <a:t>를 사용하여 출력할 텍스트문서의 주소를 입력했습니다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지정한 텍스트 문서에 </a:t>
            </a:r>
            <a:r>
              <a:rPr lang="en-US" altLang="ko-KR" dirty="0" err="1" smtClean="0"/>
              <a:t>fw.write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괄호 안에 있는 내용이 출력이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fw.write</a:t>
            </a:r>
            <a:r>
              <a:rPr lang="en-US" altLang="ko-KR" dirty="0" smtClean="0"/>
              <a:t>(data1) =&gt;</a:t>
            </a:r>
          </a:p>
          <a:p>
            <a:r>
              <a:rPr lang="ko-KR" altLang="en-US" dirty="0" smtClean="0"/>
              <a:t>통해 </a:t>
            </a:r>
            <a:r>
              <a:rPr lang="en-US" altLang="ko-KR" dirty="0" smtClean="0"/>
              <a:t>string data1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date,time</a:t>
            </a:r>
            <a:r>
              <a:rPr lang="en-US" altLang="ko-KR" dirty="0" smtClean="0"/>
              <a:t>…” </a:t>
            </a:r>
            <a:r>
              <a:rPr lang="ko-KR" altLang="en-US" dirty="0" smtClean="0"/>
              <a:t>내용들이 출력이 </a:t>
            </a:r>
            <a:r>
              <a:rPr lang="ko-KR" altLang="en-US" dirty="0" err="1" smtClean="0"/>
              <a:t>됬습니다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6387" y="2695903"/>
            <a:ext cx="3783724" cy="315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430112" y="2017986"/>
            <a:ext cx="2890686" cy="8611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6387" y="3137339"/>
            <a:ext cx="5596758" cy="38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096000" y="3330128"/>
            <a:ext cx="12247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5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4" y="1690688"/>
            <a:ext cx="5347191" cy="4477730"/>
          </a:xfrm>
        </p:spPr>
      </p:pic>
      <p:sp>
        <p:nvSpPr>
          <p:cNvPr id="5" name="TextBox 4"/>
          <p:cNvSpPr txBox="1"/>
          <p:nvPr/>
        </p:nvSpPr>
        <p:spPr>
          <a:xfrm>
            <a:off x="6400800" y="1547446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다르게 적용해본 방식은 출력을 나타내주는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정해주는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따로 설정해주었다는 점입니다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정해주는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파일내에서</a:t>
            </a:r>
            <a:r>
              <a:rPr lang="ko-KR" altLang="en-US" dirty="0" smtClean="0"/>
              <a:t> 돌아다니므로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활용하였고 단순히 </a:t>
            </a:r>
            <a:r>
              <a:rPr lang="ko-KR" altLang="en-US" dirty="0" err="1" smtClean="0"/>
              <a:t>출력만해주는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정해주는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속해있으므로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돌렸습니다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6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547446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나온 </a:t>
            </a:r>
            <a:r>
              <a:rPr lang="en-US" altLang="ko-KR" dirty="0" err="1" smtClean="0"/>
              <a:t>printErrorMessage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en-US" altLang="ko-KR" dirty="0" err="1" smtClean="0"/>
              <a:t>ConstValueClass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지정해준 총 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 양을 기준으로 </a:t>
            </a:r>
            <a:r>
              <a:rPr lang="ko-KR" altLang="en-US" dirty="0" err="1" smtClean="0"/>
              <a:t>사용할때마다</a:t>
            </a:r>
            <a:r>
              <a:rPr lang="ko-KR" altLang="en-US" dirty="0" smtClean="0"/>
              <a:t> 개수가 줄어들어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작아졌을때</a:t>
            </a:r>
            <a:r>
              <a:rPr lang="ko-KR" altLang="en-US" dirty="0" smtClean="0"/>
              <a:t> 각 화폐 이름을 출력하고  마지막에 환전해줄 돈이 남아있지 않다고 표현합니다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1" y="1547445"/>
            <a:ext cx="5775902" cy="4765431"/>
          </a:xfrm>
        </p:spPr>
      </p:pic>
      <p:sp>
        <p:nvSpPr>
          <p:cNvPr id="7" name="TextBox 6"/>
          <p:cNvSpPr txBox="1"/>
          <p:nvPr/>
        </p:nvSpPr>
        <p:spPr>
          <a:xfrm>
            <a:off x="6400800" y="4073769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나온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 양을 사용했을 때 사용한 만큼의 양을 뺀 남은 양을 출력해줍니다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51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547446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각각 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달러를 환전했을 시 화폐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양을 나눈 값들을 표현했습니다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마찬가지로 마지막은 </a:t>
            </a:r>
            <a:r>
              <a:rPr lang="ko-KR" altLang="en-US" dirty="0" err="1" smtClean="0"/>
              <a:t>환전후</a:t>
            </a:r>
            <a:r>
              <a:rPr lang="ko-KR" altLang="en-US" dirty="0" smtClean="0"/>
              <a:t> 남은 돈을 다시 </a:t>
            </a:r>
            <a:r>
              <a:rPr lang="ko-KR" altLang="en-US" dirty="0" err="1" smtClean="0"/>
              <a:t>한국돈으로</a:t>
            </a:r>
            <a:r>
              <a:rPr lang="ko-KR" altLang="en-US" dirty="0" smtClean="0"/>
              <a:t> 변환해서 원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나누어 표현한 값들입니다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6" y="1636537"/>
            <a:ext cx="5577087" cy="4676340"/>
          </a:xfrm>
        </p:spPr>
      </p:pic>
    </p:spTree>
    <p:extLst>
      <p:ext uri="{BB962C8B-B14F-4D97-AF65-F5344CB8AC3E}">
        <p14:creationId xmlns:p14="http://schemas.microsoft.com/office/powerpoint/2010/main" val="83579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7" y="1931133"/>
            <a:ext cx="3950679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24954" y="1793631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클래스에서 활용된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보이는대로</a:t>
            </a:r>
            <a:r>
              <a:rPr lang="ko-KR" altLang="en-US" dirty="0" smtClean="0"/>
              <a:t>  각각의 요청한 </a:t>
            </a:r>
            <a:r>
              <a:rPr lang="ko-KR" altLang="en-US" dirty="0" err="1" smtClean="0"/>
              <a:t>한국돈을</a:t>
            </a:r>
            <a:r>
              <a:rPr lang="ko-KR" altLang="en-US" dirty="0" smtClean="0"/>
              <a:t> 각 화폐 단위로 </a:t>
            </a:r>
            <a:r>
              <a:rPr lang="ko-KR" altLang="en-US" dirty="0" err="1" smtClean="0"/>
              <a:t>환전했을때</a:t>
            </a:r>
            <a:r>
              <a:rPr lang="ko-KR" altLang="en-US" dirty="0" smtClean="0"/>
              <a:t> 남아있는 양보다 적으면 그대로 수행하고 남아있는 양에서 차감을 하는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만약 남아있는 양이 더 적을 시 그대로 출력이 </a:t>
            </a:r>
            <a:r>
              <a:rPr lang="ko-KR" altLang="en-US" dirty="0" err="1" smtClean="0"/>
              <a:t>안된다고</a:t>
            </a:r>
            <a:r>
              <a:rPr lang="ko-KR" altLang="en-US" dirty="0" smtClean="0"/>
              <a:t> 나타납니다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414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4954" y="1793631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이제 직접 환전들을 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입력한 원을 각각의 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 으로 환전하고 남아있는 </a:t>
            </a:r>
            <a:r>
              <a:rPr lang="ko-KR" altLang="en-US" dirty="0" err="1" smtClean="0"/>
              <a:t>한국돈을</a:t>
            </a:r>
            <a:r>
              <a:rPr lang="ko-KR" altLang="en-US" dirty="0" smtClean="0"/>
              <a:t> 계산합니다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불러오기를 통해 남아있는 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차감되는 양들이 기록됩니다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7" y="1367092"/>
            <a:ext cx="3927231" cy="5490908"/>
          </a:xfrm>
        </p:spPr>
      </p:pic>
    </p:spTree>
    <p:extLst>
      <p:ext uri="{BB962C8B-B14F-4D97-AF65-F5344CB8AC3E}">
        <p14:creationId xmlns:p14="http://schemas.microsoft.com/office/powerpoint/2010/main" val="30021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class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1" y="1485737"/>
            <a:ext cx="6786388" cy="4874622"/>
          </a:xfrm>
        </p:spPr>
      </p:pic>
      <p:sp>
        <p:nvSpPr>
          <p:cNvPr id="6" name="TextBox 5"/>
          <p:cNvSpPr txBox="1"/>
          <p:nvPr/>
        </p:nvSpPr>
        <p:spPr>
          <a:xfrm>
            <a:off x="7502769" y="2680194"/>
            <a:ext cx="468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마지막에는 항상 </a:t>
            </a:r>
            <a:r>
              <a:rPr lang="en-US" altLang="ko-KR" dirty="0" err="1" smtClean="0"/>
              <a:t>fw.close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입력해야지 파일에 출력이 됩니다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09448" y="3326525"/>
            <a:ext cx="677918" cy="252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478352" y="3074276"/>
            <a:ext cx="6108470" cy="378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1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8273" y="1690688"/>
            <a:ext cx="468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클래스에서도 수정한 부분은 없습니다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8" y="1690688"/>
            <a:ext cx="5554899" cy="4351338"/>
          </a:xfrm>
        </p:spPr>
      </p:pic>
    </p:spTree>
    <p:extLst>
      <p:ext uri="{BB962C8B-B14F-4D97-AF65-F5344CB8AC3E}">
        <p14:creationId xmlns:p14="http://schemas.microsoft.com/office/powerpoint/2010/main" val="2853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3018"/>
            <a:ext cx="5278821" cy="530559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6741" y="1463018"/>
            <a:ext cx="468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Outputclass</a:t>
            </a:r>
            <a:r>
              <a:rPr lang="ko-KR" altLang="en-US" dirty="0" smtClean="0"/>
              <a:t>에서는 수정한 부분이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새로 생성한 </a:t>
            </a:r>
            <a:r>
              <a:rPr lang="en-US" altLang="ko-KR" dirty="0" err="1" smtClean="0"/>
              <a:t>NewClass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사용하기 위해 객체를 생성해줍니다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27536" y="1742613"/>
            <a:ext cx="1610712" cy="412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538248" y="1907628"/>
            <a:ext cx="4428493" cy="351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1463018"/>
            <a:ext cx="5457498" cy="52106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3958" y="1686882"/>
            <a:ext cx="4689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 속해있는 </a:t>
            </a:r>
            <a:r>
              <a:rPr lang="ko-KR" altLang="en-US" dirty="0" err="1" smtClean="0"/>
              <a:t>메소드들중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NewClass</a:t>
            </a:r>
            <a:r>
              <a:rPr lang="ko-KR" altLang="en-US" dirty="0" smtClean="0"/>
              <a:t>에서 활용할 </a:t>
            </a:r>
            <a:r>
              <a:rPr lang="ko-KR" altLang="en-US" dirty="0" err="1" smtClean="0"/>
              <a:t>메소드들에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moneyKOR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로 넣어줘 활용을 할 수 있게끔 수정했습니다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그리고 파일에 출력할 두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인자값들을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NewClass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출력해주기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객체생성 변수에 활용할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두 변수들을 입력해줍니다</a:t>
            </a:r>
            <a:r>
              <a:rPr lang="en-US" altLang="ko-KR" dirty="0" smtClean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2280" y="3727378"/>
            <a:ext cx="631935" cy="18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11669" y="1907628"/>
            <a:ext cx="4255073" cy="1910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03130" y="4946997"/>
            <a:ext cx="1671145" cy="19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911669" y="3037692"/>
            <a:ext cx="4255073" cy="1910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69123" y="4644528"/>
            <a:ext cx="4255073" cy="1910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730871" y="3384860"/>
            <a:ext cx="4255073" cy="1910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8" y="1907628"/>
            <a:ext cx="6764669" cy="368913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3958" y="1686882"/>
            <a:ext cx="468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JPY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</a:t>
            </a:r>
            <a:r>
              <a:rPr lang="ko-KR" altLang="en-US" dirty="0" smtClean="0"/>
              <a:t>를 계산해주는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같은 방식으로 출력해줍니다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11669" y="1907628"/>
            <a:ext cx="4255073" cy="1910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03130" y="4946997"/>
            <a:ext cx="1671145" cy="19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500969" y="1907628"/>
            <a:ext cx="4465773" cy="4320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05506" y="1907628"/>
            <a:ext cx="4546121" cy="15196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238703" y="1907628"/>
            <a:ext cx="4612924" cy="32439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90" y="0"/>
            <a:ext cx="4518384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083" y="2055813"/>
            <a:ext cx="4689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캡처한</a:t>
            </a:r>
            <a:r>
              <a:rPr lang="ko-KR" altLang="en-US" dirty="0" smtClean="0"/>
              <a:t> 사진에서는 </a:t>
            </a:r>
            <a:r>
              <a:rPr lang="ko-KR" altLang="en-US" dirty="0" err="1" smtClean="0"/>
              <a:t>수정한부분은</a:t>
            </a:r>
            <a:r>
              <a:rPr lang="ko-KR" altLang="en-US" dirty="0" smtClean="0"/>
              <a:t> 화살표가 유일합니다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원래는 둘의 순서가 바뀌어 있었는데 이 부분이 의미하는 바는 </a:t>
            </a:r>
            <a:r>
              <a:rPr lang="en-US" altLang="ko-KR" dirty="0" err="1" smtClean="0"/>
              <a:t>ConstValueClass</a:t>
            </a:r>
            <a:r>
              <a:rPr lang="ko-KR" altLang="en-US" dirty="0" smtClean="0"/>
              <a:t>가 밑에 있으면 </a:t>
            </a:r>
            <a:r>
              <a:rPr lang="en-US" altLang="ko-KR" dirty="0" smtClean="0"/>
              <a:t>change</a:t>
            </a:r>
            <a:r>
              <a:rPr lang="ko-KR" altLang="en-US" dirty="0" smtClean="0"/>
              <a:t>가 먼저 </a:t>
            </a:r>
            <a:r>
              <a:rPr lang="ko-KR" altLang="en-US" dirty="0"/>
              <a:t>입</a:t>
            </a:r>
            <a:r>
              <a:rPr lang="ko-KR" altLang="en-US" dirty="0" smtClean="0"/>
              <a:t>력이 </a:t>
            </a:r>
            <a:r>
              <a:rPr lang="ko-KR" altLang="en-US" dirty="0" err="1" smtClean="0"/>
              <a:t>되기때문에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NewClass</a:t>
            </a:r>
            <a:r>
              <a:rPr lang="ko-KR" altLang="en-US" dirty="0" smtClean="0"/>
              <a:t>에서 파일에 </a:t>
            </a:r>
            <a:r>
              <a:rPr lang="ko-KR" altLang="en-US" dirty="0" err="1" smtClean="0"/>
              <a:t>출력할때</a:t>
            </a:r>
            <a:r>
              <a:rPr lang="ko-KR" altLang="en-US" dirty="0" smtClean="0"/>
              <a:t> 처음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는 차감이 안되고 다음 줄에서 차감이 되는 밀리는 현상이 생깁니다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그걸 방지하기 위해 둘의 순서를 바꿔 </a:t>
            </a:r>
            <a:r>
              <a:rPr lang="en-US" altLang="ko-KR" dirty="0" smtClean="0"/>
              <a:t>change</a:t>
            </a:r>
            <a:r>
              <a:rPr lang="ko-KR" altLang="en-US" dirty="0" smtClean="0"/>
              <a:t>가 마지막에 출력이 되도록 </a:t>
            </a:r>
            <a:r>
              <a:rPr lang="ko-KR" altLang="en-US" dirty="0" err="1" smtClean="0"/>
              <a:t>바꾸어주어야합니다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51228" y="5747511"/>
            <a:ext cx="2396358" cy="31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38057" y="2714171"/>
            <a:ext cx="2713171" cy="32294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649</Words>
  <Application>Microsoft Office PowerPoint</Application>
  <PresentationFormat>와이드스크린</PresentationFormat>
  <Paragraphs>73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4월 13일 </vt:lpstr>
      <vt:lpstr>ConstValueClass</vt:lpstr>
      <vt:lpstr>main class</vt:lpstr>
      <vt:lpstr>main class</vt:lpstr>
      <vt:lpstr>Input class</vt:lpstr>
      <vt:lpstr>Output class</vt:lpstr>
      <vt:lpstr>Output class</vt:lpstr>
      <vt:lpstr>Output class</vt:lpstr>
      <vt:lpstr>RunExchangeclass</vt:lpstr>
      <vt:lpstr>RunExchangeclass</vt:lpstr>
      <vt:lpstr>NewClass</vt:lpstr>
      <vt:lpstr>NewClass</vt:lpstr>
      <vt:lpstr>NewClass</vt:lpstr>
      <vt:lpstr>Result 입력</vt:lpstr>
      <vt:lpstr>Result 파일 출력</vt:lpstr>
      <vt:lpstr>전에 했던 내용</vt:lpstr>
      <vt:lpstr>환전 코드 전체 코드</vt:lpstr>
      <vt:lpstr>환전 코드 전체 코드</vt:lpstr>
      <vt:lpstr>환전 코드 전체 코드</vt:lpstr>
      <vt:lpstr>환전 코드 전체 코드</vt:lpstr>
      <vt:lpstr>환전 코드 전체 코드</vt:lpstr>
      <vt:lpstr>환전 코드 전체 코드</vt:lpstr>
      <vt:lpstr>환전 코드 전체 코드</vt:lpstr>
      <vt:lpstr>환전 코드 전체 코드</vt:lpstr>
      <vt:lpstr>Exchange Class 설명</vt:lpstr>
      <vt:lpstr>Exchange Class 설명</vt:lpstr>
      <vt:lpstr>Exchange Class 설명</vt:lpstr>
      <vt:lpstr>ConstValueClass</vt:lpstr>
      <vt:lpstr>InputClass</vt:lpstr>
      <vt:lpstr>OutputClass</vt:lpstr>
      <vt:lpstr>OutputClass</vt:lpstr>
      <vt:lpstr>OutputClass</vt:lpstr>
      <vt:lpstr>RunExchangeClass</vt:lpstr>
      <vt:lpstr>RunExchangeClass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송준석</dc:creator>
  <cp:lastModifiedBy>송준석</cp:lastModifiedBy>
  <cp:revision>17</cp:revision>
  <dcterms:created xsi:type="dcterms:W3CDTF">2021-03-31T08:08:02Z</dcterms:created>
  <dcterms:modified xsi:type="dcterms:W3CDTF">2021-04-13T10:47:56Z</dcterms:modified>
</cp:coreProperties>
</file>