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5B21-78E0-4AE3-B11F-339D3AE3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85EFB-C684-4459-BC2D-E5B42D76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26C46-4542-4290-A731-387F254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43EC4-9EF9-44AE-A3DD-CB059919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19017-C507-4EF1-B8F6-DC2EC3E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3459-B557-4953-8616-C6465E4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0E14C-D3CC-46F9-A443-D875CC0C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0C667-11F1-4275-8D1B-9A756EBC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E94A9-79AF-4CF9-8AA1-C4305FB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01A8-1F6F-4E9F-974A-18A0292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6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E0E50-3FAD-4CB1-919B-64553C6DF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EAD6-A022-48FD-89C5-98F62619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A29BF-03F7-4F12-81FB-6FE1AC27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CF343-A0F1-483F-A724-F8A2A205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C54B9-BE85-49EC-A4EC-421985D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323B7-72D8-4341-9E3C-EEFD9C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49C7-E040-4D9B-B90F-075E189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53352-C629-4D1A-AC52-9B420E20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53D0B-07E6-45DD-A8BF-E2A2587E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1822E-9C49-4677-B1D3-B1F187D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31A8-1FF5-4D17-9A3D-BC55A4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5249C-DAFF-4DD6-AA90-B6E72412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AF27B-3783-4EF2-AC37-94B59E0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53FDE-0DC6-4165-8E3E-19F17A54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FAEF5-4041-4AE1-AB4B-F689A15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847E-AEBA-46FB-839F-39221EF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582CC-FBA3-4587-AEA1-A9B927B3D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D00D9-BB06-43A1-854B-3975A7B3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4C964-C10A-4E8E-8EAC-94AD6D8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99B93-0CF3-4322-AC67-8CB67EE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9BB60-B8D2-46B5-8F99-6C01217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D17CE-B3EA-4C65-9340-40FDB7F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A3943-480F-4D71-A866-7563F53E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0037B-914B-488F-90AD-1B7EB350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7D0A2-84C2-4F4E-BAF8-307E1F1C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361350-BA8A-4A95-B86C-5A63CB72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D8E80-0120-450E-8C44-4B273A5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4BD873-8741-424B-AA68-FAE0053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A972F-CD98-46BF-9C7A-6E24BB4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9601-8EAB-48C8-AF16-C8C770C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4A557-FEDD-4A6F-B85E-5826636C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2196F1-5BA8-4438-BCA3-34D71DD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3ACBD-2B31-42BF-984B-F5736B8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F145E-2D6D-42D2-9707-2A6FD4C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1CC19-D0F9-475D-A0EB-F4A92941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9DA28-8A04-4723-BB36-FB9E2C6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98353-BA4F-4FC5-B9B8-3711F99E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CBC53-579C-43AD-A775-406AE13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575B-5422-4D2C-9BF2-AADB5C0A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A6D18-BE9C-46C4-8E9C-2BA487D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543F0-5C24-4926-91E1-E75CF99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A06D0-D0BA-4C87-A85F-4990157E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8EDD7-C474-4F60-A879-2D9F25C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C621B7-A284-4190-927D-C46111E8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BC0A5-9EED-4CCD-BF17-304DEB93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217CE-79F9-49B7-AC7D-DE93866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45CCC-95DE-487A-BC43-140702B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7DEE2-7BC5-4BC8-BBBD-FBC8938E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DF3EB-0563-436F-945A-C15029E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35A31-2EFA-42FD-B660-3C4839E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6474B-50D2-447C-9A37-6465986A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23E4-9194-4896-9544-1443C020F2A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942D3-680B-4CC1-BC97-2E4257A8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DB81B-54E7-4B87-8E5A-0E918CCB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6179-4A9A-4393-8102-6D137F5D3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242B7AC-C656-49DE-A74D-22B7D7C6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9" y="1690688"/>
            <a:ext cx="7373815" cy="411441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2F889F-9B24-4CBB-81B1-B8F4244C6755}"/>
              </a:ext>
            </a:extLst>
          </p:cNvPr>
          <p:cNvSpPr txBox="1"/>
          <p:nvPr/>
        </p:nvSpPr>
        <p:spPr>
          <a:xfrm>
            <a:off x="7839669" y="1690688"/>
            <a:ext cx="399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통해 면세상품과 과세상품을 구분해 놓으면</a:t>
            </a:r>
            <a:r>
              <a:rPr lang="en-US" altLang="ko-KR" dirty="0"/>
              <a:t>,</a:t>
            </a:r>
            <a:r>
              <a:rPr lang="ko-KR" altLang="en-US" dirty="0"/>
              <a:t> 식을 구하는 방식과</a:t>
            </a:r>
            <a:r>
              <a:rPr lang="en-US" altLang="ko-KR" dirty="0"/>
              <a:t> </a:t>
            </a:r>
            <a:r>
              <a:rPr lang="ko-KR" altLang="en-US" dirty="0"/>
              <a:t>결과값을 </a:t>
            </a:r>
            <a:r>
              <a:rPr lang="ko-KR" altLang="en-US" dirty="0" err="1"/>
              <a:t>얻는데에는</a:t>
            </a:r>
            <a:r>
              <a:rPr lang="ko-KR" altLang="en-US" dirty="0"/>
              <a:t> 큰 어려움이 없이 출력할 수 있습니다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0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E417BC-3A51-4224-9EAB-5F99A17E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13" y="-2"/>
            <a:ext cx="3085641" cy="68003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44ABC8-C605-4D5C-A882-BC65DC1B8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54" y="-2"/>
            <a:ext cx="3588503" cy="68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65C07A-47F6-4E64-89FF-BF270DBC0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" y="1690688"/>
            <a:ext cx="8208448" cy="17383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2DE527-2467-468D-A07A-92EFFD33F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997" y="773200"/>
            <a:ext cx="2804403" cy="53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3F850-E3FB-4705-8F1E-5F13FE97ECCB}"/>
              </a:ext>
            </a:extLst>
          </p:cNvPr>
          <p:cNvSpPr txBox="1"/>
          <p:nvPr/>
        </p:nvSpPr>
        <p:spPr>
          <a:xfrm>
            <a:off x="1126836" y="3629891"/>
            <a:ext cx="4969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문제에서 중요한 점은 구구단을 순서대로 가로로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err="1"/>
              <a:t>줄바꾸면서</a:t>
            </a:r>
            <a:r>
              <a:rPr lang="ko-KR" altLang="en-US" dirty="0"/>
              <a:t> 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안에서 </a:t>
            </a:r>
            <a:r>
              <a:rPr lang="en-US" altLang="ko-KR" dirty="0" err="1"/>
              <a:t>i</a:t>
            </a:r>
            <a:r>
              <a:rPr lang="en-US" altLang="ko-KR" dirty="0"/>
              <a:t>=i+3</a:t>
            </a:r>
            <a:r>
              <a:rPr lang="ko-KR" altLang="en-US" dirty="0"/>
              <a:t>을 실행하여 풀었습니다</a:t>
            </a:r>
            <a:r>
              <a:rPr lang="en-US" altLang="ko-KR" dirty="0"/>
              <a:t>. </a:t>
            </a:r>
            <a:r>
              <a:rPr lang="ko-KR" altLang="en-US" dirty="0"/>
              <a:t>이렇게 풀면 세로로 </a:t>
            </a:r>
            <a:r>
              <a:rPr lang="en-US" altLang="ko-KR" dirty="0"/>
              <a:t>i+3</a:t>
            </a:r>
            <a:r>
              <a:rPr lang="ko-KR" altLang="en-US" dirty="0"/>
              <a:t>만큼 </a:t>
            </a:r>
            <a:r>
              <a:rPr lang="ko-KR" altLang="en-US" dirty="0" err="1"/>
              <a:t>출력이되어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단 </a:t>
            </a:r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7</a:t>
            </a:r>
            <a:r>
              <a:rPr lang="ko-KR" altLang="en-US" dirty="0"/>
              <a:t>단이 먼저 </a:t>
            </a:r>
            <a:r>
              <a:rPr lang="ko-KR" altLang="en-US" dirty="0" err="1"/>
              <a:t>출력이되고</a:t>
            </a:r>
            <a:r>
              <a:rPr lang="ko-KR" altLang="en-US" dirty="0"/>
              <a:t> 다음 줄에는 </a:t>
            </a:r>
            <a:r>
              <a:rPr lang="en-US" altLang="ko-KR" dirty="0"/>
              <a:t>i,i+1,i+2 </a:t>
            </a:r>
            <a:r>
              <a:rPr lang="ko-KR" altLang="en-US" dirty="0"/>
              <a:t>를 통해 </a:t>
            </a:r>
            <a:r>
              <a:rPr lang="en-US" altLang="ko-KR" dirty="0" err="1"/>
              <a:t>i</a:t>
            </a:r>
            <a:r>
              <a:rPr lang="ko-KR" altLang="en-US" dirty="0"/>
              <a:t>의 다음 숫자인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8</a:t>
            </a:r>
            <a:r>
              <a:rPr lang="ko-KR" altLang="en-US" dirty="0"/>
              <a:t>단이 출력되고 마지막으로 </a:t>
            </a:r>
            <a:r>
              <a:rPr lang="en-US" altLang="ko-KR" dirty="0"/>
              <a:t>3</a:t>
            </a:r>
            <a:r>
              <a:rPr lang="ko-KR" altLang="en-US" dirty="0"/>
              <a:t>단 </a:t>
            </a:r>
            <a:r>
              <a:rPr lang="en-US" altLang="ko-KR" dirty="0"/>
              <a:t>6</a:t>
            </a:r>
            <a:r>
              <a:rPr lang="ko-KR" altLang="en-US" dirty="0"/>
              <a:t>단 </a:t>
            </a:r>
            <a:r>
              <a:rPr lang="en-US" altLang="ko-KR" dirty="0"/>
              <a:t>9</a:t>
            </a:r>
            <a:r>
              <a:rPr lang="ko-KR" altLang="en-US" dirty="0"/>
              <a:t>단이 출력되게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2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605F8A-2ABD-48F1-A99A-E9FE30B6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602766"/>
            <a:ext cx="7813900" cy="2054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674E73-F89F-4508-9C47-4937CDF1D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52" y="986558"/>
            <a:ext cx="2880610" cy="5342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C606C-8D8C-43F7-82B9-011C07E8146F}"/>
              </a:ext>
            </a:extLst>
          </p:cNvPr>
          <p:cNvSpPr txBox="1"/>
          <p:nvPr/>
        </p:nvSpPr>
        <p:spPr>
          <a:xfrm>
            <a:off x="1228436" y="3860800"/>
            <a:ext cx="4969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반대로 이문제는 순서대로 세로로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err="1"/>
              <a:t>줄바꾸면서</a:t>
            </a:r>
            <a:r>
              <a:rPr lang="ko-KR" altLang="en-US" dirty="0"/>
              <a:t> 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안은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i+1</a:t>
            </a:r>
            <a:r>
              <a:rPr lang="ko-KR" altLang="en-US" dirty="0"/>
              <a:t>을 하여 세로로 한 개씩 구구단이 올라가게끔 만들어 세로로 </a:t>
            </a:r>
            <a:r>
              <a:rPr lang="en-US" altLang="ko-KR" dirty="0"/>
              <a:t>1</a:t>
            </a: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단을 출력하게 만들었고</a:t>
            </a:r>
            <a:r>
              <a:rPr lang="en-US" altLang="ko-KR" dirty="0"/>
              <a:t>, i,i+3,i+6 </a:t>
            </a:r>
            <a:r>
              <a:rPr lang="ko-KR" altLang="en-US" dirty="0"/>
              <a:t>를 통해 가로로는 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개의 숫자가 큰 </a:t>
            </a:r>
            <a:r>
              <a:rPr lang="en-US" altLang="ko-KR" dirty="0"/>
              <a:t>4</a:t>
            </a:r>
            <a:r>
              <a:rPr lang="ko-KR" altLang="en-US" dirty="0"/>
              <a:t>단</a:t>
            </a:r>
            <a:r>
              <a:rPr lang="en-US" altLang="ko-KR" dirty="0"/>
              <a:t>, 5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단을 세로로 출력하게 만들었고 마지막으로 </a:t>
            </a:r>
            <a:r>
              <a:rPr lang="en-US" altLang="ko-KR" dirty="0"/>
              <a:t>7,8,9</a:t>
            </a:r>
            <a:r>
              <a:rPr lang="ko-KR" altLang="en-US" dirty="0"/>
              <a:t>단을 출력하게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7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97179F-3441-4E73-857E-C2ABE481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88" y="365125"/>
            <a:ext cx="6092966" cy="39513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CDC8C-2E59-4A76-9DD4-6CD6CB2F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5" y="365125"/>
            <a:ext cx="2004234" cy="579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BE840-7FF1-4E5B-B7D1-4A924A74FAD4}"/>
              </a:ext>
            </a:extLst>
          </p:cNvPr>
          <p:cNvSpPr txBox="1"/>
          <p:nvPr/>
        </p:nvSpPr>
        <p:spPr>
          <a:xfrm>
            <a:off x="2456872" y="4424218"/>
            <a:ext cx="496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달력에서 중요한 부분은 결국 화살표입니다</a:t>
            </a:r>
            <a:r>
              <a:rPr lang="en-US" altLang="ko-KR" dirty="0"/>
              <a:t>. </a:t>
            </a:r>
            <a:r>
              <a:rPr lang="ko-KR" altLang="en-US" dirty="0"/>
              <a:t>날짜까지 다 출력했는데 줄 </a:t>
            </a:r>
            <a:r>
              <a:rPr lang="ko-KR" altLang="en-US" dirty="0" err="1"/>
              <a:t>바꾸는게</a:t>
            </a:r>
            <a:r>
              <a:rPr lang="ko-KR" altLang="en-US" dirty="0"/>
              <a:t> 어려운 경우가 많은데 </a:t>
            </a:r>
            <a:r>
              <a:rPr lang="en-US" altLang="ko-KR" dirty="0" err="1"/>
              <a:t>iWeekday</a:t>
            </a:r>
            <a:r>
              <a:rPr lang="en-US" altLang="ko-KR" dirty="0"/>
              <a:t>, </a:t>
            </a:r>
            <a:r>
              <a:rPr lang="ko-KR" altLang="en-US" dirty="0"/>
              <a:t>즉 날짜들이 일요일이 되면 줄을 바꾸게 하는 점이 주요 포인트였습니다</a:t>
            </a:r>
            <a:r>
              <a:rPr lang="en-US" altLang="ko-KR" dirty="0"/>
              <a:t>. </a:t>
            </a:r>
            <a:r>
              <a:rPr lang="ko-KR" altLang="en-US" dirty="0"/>
              <a:t>한 주에 </a:t>
            </a:r>
            <a:r>
              <a:rPr lang="en-US" altLang="ko-KR" dirty="0"/>
              <a:t>7</a:t>
            </a:r>
            <a:r>
              <a:rPr lang="ko-KR" altLang="en-US" dirty="0"/>
              <a:t>일이 있으니 </a:t>
            </a:r>
            <a:r>
              <a:rPr lang="en-US" altLang="ko-KR" dirty="0"/>
              <a:t>7</a:t>
            </a:r>
            <a:r>
              <a:rPr lang="ko-KR" altLang="en-US" dirty="0"/>
              <a:t>로 나눴을 때 나머지가 없으면 일요일인 셈으로 </a:t>
            </a:r>
            <a:r>
              <a:rPr lang="ko-KR" altLang="en-US" dirty="0" err="1"/>
              <a:t>그럴때</a:t>
            </a:r>
            <a:r>
              <a:rPr lang="ko-KR" altLang="en-US" dirty="0"/>
              <a:t> </a:t>
            </a:r>
            <a:r>
              <a:rPr lang="en-US" altLang="ko-KR" dirty="0"/>
              <a:t>\n</a:t>
            </a:r>
            <a:r>
              <a:rPr lang="ko-KR" altLang="en-US" dirty="0"/>
              <a:t>을 통해 줄을 바꿔주면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484FD6-D56D-47FA-8730-A3542E9004AD}"/>
              </a:ext>
            </a:extLst>
          </p:cNvPr>
          <p:cNvCxnSpPr/>
          <p:nvPr/>
        </p:nvCxnSpPr>
        <p:spPr>
          <a:xfrm flipH="1" flipV="1">
            <a:off x="3906982" y="3429000"/>
            <a:ext cx="794327" cy="99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704F2E-1543-4596-AD21-F88165AF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1690688"/>
            <a:ext cx="747021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8BE06-D9D4-498D-9595-492429B05E03}"/>
              </a:ext>
            </a:extLst>
          </p:cNvPr>
          <p:cNvSpPr txBox="1"/>
          <p:nvPr/>
        </p:nvSpPr>
        <p:spPr>
          <a:xfrm>
            <a:off x="7643398" y="1690687"/>
            <a:ext cx="454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영수중</a:t>
            </a:r>
            <a:r>
              <a:rPr lang="ko-KR" altLang="en-US" dirty="0"/>
              <a:t> 문제는 어렵게 생각할 필요없이 출력하면 되는 문제였습니다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굳이 어려운 점이 있다면 메소드를 하나 만들어 </a:t>
            </a:r>
            <a:r>
              <a:rPr lang="en-US" altLang="ko-KR" dirty="0" err="1"/>
              <a:t>netprice</a:t>
            </a:r>
            <a:r>
              <a:rPr lang="ko-KR" altLang="en-US" dirty="0"/>
              <a:t>를 구하는 방식이 유일하게 </a:t>
            </a:r>
            <a:r>
              <a:rPr lang="ko-KR" altLang="en-US" dirty="0" err="1"/>
              <a:t>생각해야될</a:t>
            </a:r>
            <a:r>
              <a:rPr lang="ko-KR" altLang="en-US" dirty="0"/>
              <a:t> 문제였습니다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1EBF48-32AB-4E58-BD7C-403AD580F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43" y="-1"/>
            <a:ext cx="5785230" cy="6834441"/>
          </a:xfrm>
        </p:spPr>
      </p:pic>
    </p:spTree>
    <p:extLst>
      <p:ext uri="{BB962C8B-B14F-4D97-AF65-F5344CB8AC3E}">
        <p14:creationId xmlns:p14="http://schemas.microsoft.com/office/powerpoint/2010/main" val="123749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0A106-3477-4A75-9BD8-093348428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" y="1404602"/>
            <a:ext cx="5322383" cy="31760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4B98A5-5F38-48DA-ACC2-A08EA0E3F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29" y="1577819"/>
            <a:ext cx="6519624" cy="2829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A17E5-74DA-4277-9509-0D5494345E71}"/>
              </a:ext>
            </a:extLst>
          </p:cNvPr>
          <p:cNvSpPr txBox="1"/>
          <p:nvPr/>
        </p:nvSpPr>
        <p:spPr>
          <a:xfrm>
            <a:off x="1094817" y="4714734"/>
            <a:ext cx="4548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영수중</a:t>
            </a:r>
            <a:r>
              <a:rPr lang="ko-KR" altLang="en-US" dirty="0"/>
              <a:t> 문제는 전의 영수증 보다는 조금 복잡합니다</a:t>
            </a:r>
            <a:r>
              <a:rPr lang="en-US" altLang="ko-KR" dirty="0"/>
              <a:t>. </a:t>
            </a:r>
            <a:r>
              <a:rPr lang="ko-KR" altLang="en-US" dirty="0"/>
              <a:t>변수의 값들을 미리 다 저장을 하거나 식을 통해 구하는 작업들이 있었습니다</a:t>
            </a:r>
            <a:r>
              <a:rPr lang="en-US" altLang="ko-KR" dirty="0"/>
              <a:t>. </a:t>
            </a:r>
            <a:r>
              <a:rPr lang="ko-KR" altLang="en-US" dirty="0"/>
              <a:t>마찬가지로 메소드를 활용해 </a:t>
            </a:r>
            <a:r>
              <a:rPr lang="en-US" altLang="ko-KR" dirty="0" err="1"/>
              <a:t>netprice</a:t>
            </a:r>
            <a:r>
              <a:rPr lang="ko-KR" altLang="en-US" dirty="0"/>
              <a:t>를 구하는 식을 만들고 </a:t>
            </a:r>
            <a:r>
              <a:rPr lang="en-US" altLang="ko-KR" dirty="0"/>
              <a:t>int</a:t>
            </a:r>
            <a:r>
              <a:rPr lang="ko-KR" altLang="en-US" dirty="0"/>
              <a:t>로 받은 총 가격을 구하는 식이 추가된 </a:t>
            </a:r>
            <a:r>
              <a:rPr lang="ko-KR" altLang="en-US" dirty="0" err="1"/>
              <a:t>복잡함입니다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2CFB5-074B-42F1-AD50-3886550302FF}"/>
              </a:ext>
            </a:extLst>
          </p:cNvPr>
          <p:cNvSpPr txBox="1"/>
          <p:nvPr/>
        </p:nvSpPr>
        <p:spPr>
          <a:xfrm>
            <a:off x="6548583" y="4580629"/>
            <a:ext cx="454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한 문제는 글자 수의 제한을 두는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%5.10s </a:t>
            </a:r>
            <a:r>
              <a:rPr lang="ko-KR" altLang="en-US" dirty="0"/>
              <a:t>라고하면 </a:t>
            </a:r>
            <a:r>
              <a:rPr lang="en-US" altLang="ko-KR" dirty="0"/>
              <a:t>5</a:t>
            </a:r>
            <a:r>
              <a:rPr lang="ko-KR" altLang="en-US" dirty="0"/>
              <a:t>만큼의 간격을 부여하고 </a:t>
            </a:r>
            <a:r>
              <a:rPr lang="en-US" altLang="ko-KR" dirty="0"/>
              <a:t>10</a:t>
            </a:r>
            <a:r>
              <a:rPr lang="ko-KR" altLang="en-US" dirty="0"/>
              <a:t>글자까지 </a:t>
            </a:r>
            <a:r>
              <a:rPr lang="ko-KR" altLang="en-US" dirty="0" err="1"/>
              <a:t>나타나게하는</a:t>
            </a:r>
            <a:r>
              <a:rPr lang="ko-KR" altLang="en-US" dirty="0"/>
              <a:t> 말입니다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10</a:t>
            </a:r>
            <a:r>
              <a:rPr lang="ko-KR" altLang="en-US" dirty="0"/>
              <a:t>글자 이상이 넘어갈 시에는 </a:t>
            </a:r>
            <a:r>
              <a:rPr lang="en-US" altLang="ko-KR" dirty="0"/>
              <a:t>substring</a:t>
            </a:r>
            <a:r>
              <a:rPr lang="ko-KR" altLang="en-US" dirty="0"/>
              <a:t>처럼 글자가 </a:t>
            </a:r>
            <a:r>
              <a:rPr lang="ko-KR" altLang="en-US" dirty="0" err="1"/>
              <a:t>짤리게됩니다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6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73F888D-5DE0-4F54-90AD-EBE6C750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17" y="-1"/>
            <a:ext cx="3198785" cy="6858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CFB87-728C-47CC-AC91-28859F0BEC32}"/>
              </a:ext>
            </a:extLst>
          </p:cNvPr>
          <p:cNvSpPr txBox="1"/>
          <p:nvPr/>
        </p:nvSpPr>
        <p:spPr>
          <a:xfrm>
            <a:off x="3916718" y="3428999"/>
            <a:ext cx="45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글자 생략되는 부분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5A6E83-B15A-4942-A82C-57E9532CB77F}"/>
              </a:ext>
            </a:extLst>
          </p:cNvPr>
          <p:cNvCxnSpPr/>
          <p:nvPr/>
        </p:nvCxnSpPr>
        <p:spPr>
          <a:xfrm flipV="1">
            <a:off x="6096000" y="2955636"/>
            <a:ext cx="2676409" cy="618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1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84C4C2-3096-479E-8258-8762359C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076"/>
            <a:ext cx="5908819" cy="35495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02319B-4CC8-4909-A8E9-01C9D32F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77" y="195995"/>
            <a:ext cx="6293123" cy="3233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48373-FFA3-45FF-A4CD-19E4564DFEDD}"/>
              </a:ext>
            </a:extLst>
          </p:cNvPr>
          <p:cNvSpPr txBox="1"/>
          <p:nvPr/>
        </p:nvSpPr>
        <p:spPr>
          <a:xfrm>
            <a:off x="748147" y="4973603"/>
            <a:ext cx="454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문제는 </a:t>
            </a:r>
            <a:r>
              <a:rPr lang="ko-KR" altLang="en-US" dirty="0" err="1"/>
              <a:t>앞서했던</a:t>
            </a:r>
            <a:r>
              <a:rPr lang="ko-KR" altLang="en-US" dirty="0"/>
              <a:t> 문제들과 다르게 배열을 사용해서 대량의 </a:t>
            </a:r>
            <a:r>
              <a:rPr lang="ko-KR" altLang="en-US" dirty="0" err="1"/>
              <a:t>인자값을</a:t>
            </a:r>
            <a:r>
              <a:rPr lang="ko-KR" altLang="en-US" dirty="0"/>
              <a:t> 받는 문제입니다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처음으로 </a:t>
            </a:r>
            <a:r>
              <a:rPr lang="en-US" altLang="ko-KR" dirty="0"/>
              <a:t>Boolean </a:t>
            </a:r>
            <a:r>
              <a:rPr lang="ko-KR" altLang="en-US" dirty="0"/>
              <a:t>자료형 배열을 사용하여 면세상품과 과세상품을 구분하는 작업이 복잡했습니다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0FB8C-AF31-498B-8513-2289CEA3C642}"/>
              </a:ext>
            </a:extLst>
          </p:cNvPr>
          <p:cNvSpPr txBox="1"/>
          <p:nvPr/>
        </p:nvSpPr>
        <p:spPr>
          <a:xfrm>
            <a:off x="6456220" y="3531660"/>
            <a:ext cx="454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 안에 있는 문자들의 개수 혹은 특수기호</a:t>
            </a:r>
            <a:r>
              <a:rPr lang="en-US" altLang="ko-KR" dirty="0"/>
              <a:t>, </a:t>
            </a:r>
            <a:r>
              <a:rPr lang="ko-KR" altLang="en-US" dirty="0" err="1"/>
              <a:t>숫자등이</a:t>
            </a:r>
            <a:r>
              <a:rPr lang="ko-KR" altLang="en-US" dirty="0"/>
              <a:t> 있을 경우를 대비해 식을 하나 더 </a:t>
            </a:r>
            <a:r>
              <a:rPr lang="ko-KR" altLang="en-US" dirty="0" err="1"/>
              <a:t>만들어줘야합니다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글자수를 최대로 </a:t>
            </a:r>
            <a:r>
              <a:rPr lang="en-US" altLang="ko-KR" dirty="0"/>
              <a:t>7</a:t>
            </a:r>
            <a:r>
              <a:rPr lang="ko-KR" altLang="en-US" dirty="0"/>
              <a:t>글자로 제한을 두고 한글 기준 총 </a:t>
            </a:r>
            <a:r>
              <a:rPr lang="en-US" altLang="ko-KR" dirty="0"/>
              <a:t>14byte</a:t>
            </a:r>
            <a:r>
              <a:rPr lang="ko-KR" altLang="en-US" dirty="0"/>
              <a:t>를 최대로 잡았습니다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나올 수 있는 </a:t>
            </a:r>
            <a:r>
              <a:rPr lang="en-US" altLang="ko-KR" dirty="0"/>
              <a:t>byte</a:t>
            </a:r>
            <a:r>
              <a:rPr lang="ko-KR" altLang="en-US" dirty="0"/>
              <a:t>들의 경우의 수를 구한 후 부족한 부분은 공백으로 채울 수 있게 </a:t>
            </a:r>
            <a:r>
              <a:rPr lang="ko-KR" altLang="en-US" dirty="0" err="1"/>
              <a:t>설정해놓았습니다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8EC129-138C-4932-86CF-F3C7BEEE4B8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456874" y="4685822"/>
            <a:ext cx="3999346" cy="46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9743C9-CA4F-41D8-B12A-219903D8B851}"/>
              </a:ext>
            </a:extLst>
          </p:cNvPr>
          <p:cNvCxnSpPr>
            <a:cxnSpLocks/>
          </p:cNvCxnSpPr>
          <p:nvPr/>
        </p:nvCxnSpPr>
        <p:spPr>
          <a:xfrm flipV="1">
            <a:off x="7813964" y="701964"/>
            <a:ext cx="286327" cy="484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421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Chapter 5</vt:lpstr>
      <vt:lpstr>구구단</vt:lpstr>
      <vt:lpstr>구구단2</vt:lpstr>
      <vt:lpstr>달력</vt:lpstr>
      <vt:lpstr>영수증1</vt:lpstr>
      <vt:lpstr>영수증1</vt:lpstr>
      <vt:lpstr>영수증2</vt:lpstr>
      <vt:lpstr>영수증2</vt:lpstr>
      <vt:lpstr>영수증3</vt:lpstr>
      <vt:lpstr>영수증3</vt:lpstr>
      <vt:lpstr>영수증3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yun seon</dc:creator>
  <cp:lastModifiedBy>song yun seon</cp:lastModifiedBy>
  <cp:revision>7</cp:revision>
  <dcterms:created xsi:type="dcterms:W3CDTF">2021-04-18T12:05:12Z</dcterms:created>
  <dcterms:modified xsi:type="dcterms:W3CDTF">2021-04-18T22:22:48Z</dcterms:modified>
</cp:coreProperties>
</file>