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4" r:id="rId7"/>
    <p:sldId id="262" r:id="rId8"/>
    <p:sldId id="268" r:id="rId9"/>
    <p:sldId id="265" r:id="rId10"/>
    <p:sldId id="263" r:id="rId11"/>
    <p:sldId id="269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665B21-78E0-4AE3-B11F-339D3AE39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4E85EFB-C684-4459-BC2D-E5B42D766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9426C46-4542-4290-A731-387F2545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343EC4-9EF9-44AE-A3DD-CB059919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7E19017-C507-4EF1-B8F6-DC2EC3E8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2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4F3459-B557-4953-8616-C6465E4A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EF0E14C-D3CC-46F9-A443-D875CC0C9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80C667-11F1-4275-8D1B-9A756EBC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CE94A9-79AF-4CF9-8AA1-C4305FB7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7EB01A8-1F6F-4E9F-974A-18A0292A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6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6FE0E50-3FAD-4CB1-919B-64553C6DF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485EAD6-A022-48FD-89C5-98F626198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16A29BF-03F7-4F12-81FB-6FE1AC27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9CF343-A0F1-483F-A724-F8A2A205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FC54B9-BE85-49EC-A4EC-421985D3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B323B7-72D8-4341-9E3C-EEFD9C97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D849C7-E040-4D9B-B90F-075E1899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153352-C629-4D1A-AC52-9B420E20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B53D0B-07E6-45DD-A8BF-E2A2587E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01822E-9C49-4677-B1D3-B1F187D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1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6D31A8-1FF5-4D17-9A3D-BC55A4BA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35249C-DAFF-4DD6-AA90-B6E72412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27AF27B-3783-4EF2-AC37-94B59E0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153FDE-0DC6-4165-8E3E-19F17A54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D3FAEF5-4041-4AE1-AB4B-F689A15E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6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A7847E-AEBA-46FB-839F-39221EF2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4582CC-FBA3-4587-AEA1-A9B927B3D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2FD00D9-BB06-43A1-854B-3975A7B3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B4C964-C10A-4E8E-8EAC-94AD6D8E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C99B93-0CF3-4322-AC67-8CB67EE7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419BB60-B8D2-46B5-8F99-6C012175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4D17CE-B3EA-4C65-9340-40FDB7FF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FFA3943-480F-4D71-A866-7563F53E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4B0037B-914B-488F-90AD-1B7EB350B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EE7D0A2-84C2-4F4E-BAF8-307E1F1CD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F361350-BA8A-4A95-B86C-5A63CB724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9DD8E80-0120-450E-8C44-4B273A5A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E4BD873-8741-424B-AA68-FAE0053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60A972F-CD98-46BF-9C7A-6E24BB4F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43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2E9601-8EAB-48C8-AF16-C8C770CD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404A557-FEDD-4A6F-B85E-5826636C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F2196F1-5BA8-4438-BCA3-34D71DD5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843ACBD-2B31-42BF-984B-F5736B89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0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DDF145E-2D6D-42D2-9707-2A6FD4C9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5F1CC19-D0F9-475D-A0EB-F4A92941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89DA28-8A04-4723-BB36-FB9E2C60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8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598353-BA4F-4FC5-B9B8-3711F99E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ABCBC53-579C-43AD-A775-406AE13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85B575B-5422-4D2C-9BF2-AADB5C0A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3BA6D18-BE9C-46C4-8E9C-2BA487D3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E6543F0-5C24-4926-91E1-E75CF992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E1A06D0-D0BA-4C87-A85F-4990157E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38EDD7-C474-4F60-A879-2D9F25C5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5C621B7-A284-4190-927D-C46111E81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8FBC0A5-9EED-4CCD-BF17-304DEB934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57217CE-79F9-49B7-AC7D-DE938663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645CCC-95DE-487A-BC43-140702B9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D47DEE2-7BC5-4BC8-BBBD-FBC8938E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1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C8DF3EB-0563-436F-945A-C15029E5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9035A31-2EFA-42FD-B660-3C4839E7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46474B-50D2-447C-9A37-6465986A5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4942D3-680B-4CC1-BC97-2E4257A8A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76DB81B-54E7-4B87-8E5A-0E918CCBA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4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6D6179-4A9A-4393-8102-6D137F5D3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04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04" y="414774"/>
            <a:ext cx="6893168" cy="583474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A48373-FFA3-45FF-A4CD-19E4564DFEDD}"/>
              </a:ext>
            </a:extLst>
          </p:cNvPr>
          <p:cNvSpPr txBox="1"/>
          <p:nvPr/>
        </p:nvSpPr>
        <p:spPr>
          <a:xfrm>
            <a:off x="120711" y="1685881"/>
            <a:ext cx="4548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문제는 </a:t>
            </a:r>
            <a:r>
              <a:rPr lang="ko-KR" altLang="en-US" dirty="0" smtClean="0"/>
              <a:t>다른 영수증 </a:t>
            </a:r>
            <a:r>
              <a:rPr lang="ko-KR" altLang="en-US" dirty="0"/>
              <a:t>문제들과 다르게 배열을 사용해서 대량의 </a:t>
            </a:r>
            <a:r>
              <a:rPr lang="ko-KR" altLang="en-US" dirty="0" smtClean="0"/>
              <a:t>값들을 출력하는 문제입니다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처음으로 </a:t>
            </a:r>
            <a:r>
              <a:rPr lang="en-US" altLang="ko-KR" dirty="0"/>
              <a:t>Boolean </a:t>
            </a:r>
            <a:r>
              <a:rPr lang="ko-KR" altLang="en-US" dirty="0"/>
              <a:t>자료형 배열을 사용하여 면세상품과 과세상품을 구분하는 작업이 </a:t>
            </a:r>
            <a:r>
              <a:rPr lang="ko-KR" altLang="en-US" dirty="0" smtClean="0"/>
              <a:t>있었습니다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460FB8C-AF31-498B-8513-2289CEA3C642}"/>
              </a:ext>
            </a:extLst>
          </p:cNvPr>
          <p:cNvSpPr txBox="1"/>
          <p:nvPr/>
        </p:nvSpPr>
        <p:spPr>
          <a:xfrm>
            <a:off x="120711" y="3606801"/>
            <a:ext cx="4548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문제 또한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byte</a:t>
            </a:r>
            <a:r>
              <a:rPr lang="ko-KR" altLang="en-US" dirty="0" smtClean="0"/>
              <a:t>수로 글자들을 쪼개주었습니다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문제에서도 단가가 최대 백 만원 단위까지 출력이 될 수 있도록 </a:t>
            </a:r>
            <a:r>
              <a:rPr lang="en-US" altLang="ko-KR" dirty="0" smtClean="0"/>
              <a:t>15byte</a:t>
            </a:r>
            <a:r>
              <a:rPr lang="ko-KR" altLang="en-US" dirty="0" smtClean="0"/>
              <a:t>로 지정해주었습니다</a:t>
            </a:r>
            <a:r>
              <a:rPr lang="en-US" altLang="ko-KR" dirty="0" smtClean="0"/>
              <a:t>.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9F9743C9-CA4F-41D8-B12A-219903D8B85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69313" y="1098960"/>
            <a:ext cx="2050801" cy="310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9F9743C9-CA4F-41D8-B12A-219903D8B85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669313" y="2563044"/>
            <a:ext cx="1658916" cy="1810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35" y="737221"/>
            <a:ext cx="7497565" cy="558887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A48373-FFA3-45FF-A4CD-19E4564DFEDD}"/>
              </a:ext>
            </a:extLst>
          </p:cNvPr>
          <p:cNvSpPr txBox="1"/>
          <p:nvPr/>
        </p:nvSpPr>
        <p:spPr>
          <a:xfrm>
            <a:off x="145833" y="3627922"/>
            <a:ext cx="454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마지막으로 전 예시에서 다룬 </a:t>
            </a:r>
            <a:r>
              <a:rPr lang="ko-KR" altLang="en-US" dirty="0" err="1" smtClean="0"/>
              <a:t>세전가격과</a:t>
            </a:r>
            <a:r>
              <a:rPr lang="ko-KR" altLang="en-US" dirty="0" smtClean="0"/>
              <a:t> 세금을 구하는 공식을 사용하여 과세품목에 대한 </a:t>
            </a:r>
            <a:r>
              <a:rPr lang="ko-KR" altLang="en-US" dirty="0" err="1" smtClean="0"/>
              <a:t>세전가격과</a:t>
            </a:r>
            <a:r>
              <a:rPr lang="ko-KR" altLang="en-US" dirty="0" smtClean="0"/>
              <a:t> 부가세를 구했습니다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460FB8C-AF31-498B-8513-2289CEA3C642}"/>
              </a:ext>
            </a:extLst>
          </p:cNvPr>
          <p:cNvSpPr txBox="1"/>
          <p:nvPr/>
        </p:nvSpPr>
        <p:spPr>
          <a:xfrm>
            <a:off x="145833" y="1806909"/>
            <a:ext cx="4548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문제의 특이점은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품목 당</a:t>
            </a:r>
            <a:r>
              <a:rPr lang="en-US" altLang="ko-KR" dirty="0"/>
              <a:t> </a:t>
            </a:r>
            <a:r>
              <a:rPr lang="ko-KR" altLang="en-US" dirty="0" smtClean="0"/>
              <a:t>줄을 줄을 출력해주는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그렇기에 </a:t>
            </a:r>
            <a:r>
              <a:rPr lang="en-US" altLang="ko-KR" dirty="0" smtClean="0"/>
              <a:t>k17_i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+ 1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나누었을 때 나머지가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줄이 출력되도록 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9F9743C9-CA4F-41D8-B12A-219903D8B85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94435" y="1806909"/>
            <a:ext cx="753865" cy="600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9F9743C9-CA4F-41D8-B12A-219903D8B851}"/>
              </a:ext>
            </a:extLst>
          </p:cNvPr>
          <p:cNvCxnSpPr>
            <a:cxnSpLocks/>
          </p:cNvCxnSpPr>
          <p:nvPr/>
        </p:nvCxnSpPr>
        <p:spPr>
          <a:xfrm flipV="1">
            <a:off x="4521200" y="3563835"/>
            <a:ext cx="673100" cy="525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8A48373-FFA3-45FF-A4CD-19E4564DFEDD}"/>
              </a:ext>
            </a:extLst>
          </p:cNvPr>
          <p:cNvSpPr txBox="1"/>
          <p:nvPr/>
        </p:nvSpPr>
        <p:spPr>
          <a:xfrm>
            <a:off x="145833" y="5171936"/>
            <a:ext cx="454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오타와 세세한 부분들을 주의해주세요</a:t>
            </a:r>
            <a:r>
              <a:rPr lang="en-US" altLang="ko-KR" dirty="0" smtClean="0"/>
              <a:t>! :P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37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640" y="-1"/>
            <a:ext cx="2073348" cy="685800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68" y="-1"/>
            <a:ext cx="2328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6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C3F850-E3FB-4705-8F1E-5F13FE97ECCB}"/>
              </a:ext>
            </a:extLst>
          </p:cNvPr>
          <p:cNvSpPr txBox="1"/>
          <p:nvPr/>
        </p:nvSpPr>
        <p:spPr>
          <a:xfrm>
            <a:off x="1394122" y="3540310"/>
            <a:ext cx="4969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문제에서 중요한 점은 구구단을 순서대로 가로로 </a:t>
            </a:r>
            <a:r>
              <a:rPr lang="en-US" altLang="ko-KR" dirty="0"/>
              <a:t>3</a:t>
            </a:r>
            <a:r>
              <a:rPr lang="ko-KR" altLang="en-US" dirty="0"/>
              <a:t>번씩 </a:t>
            </a:r>
            <a:r>
              <a:rPr lang="ko-KR" altLang="en-US" dirty="0" smtClean="0"/>
              <a:t>줄을 바꾸면서 </a:t>
            </a:r>
            <a:r>
              <a:rPr lang="ko-KR" altLang="en-US" dirty="0"/>
              <a:t>출력하는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문제를 풀기 위하여 </a:t>
            </a:r>
            <a:r>
              <a:rPr lang="en-US" altLang="ko-KR" dirty="0"/>
              <a:t>for </a:t>
            </a:r>
            <a:r>
              <a:rPr lang="ko-KR" altLang="en-US" dirty="0"/>
              <a:t>문 안에서 </a:t>
            </a:r>
            <a:r>
              <a:rPr lang="en-US" altLang="ko-KR" dirty="0" smtClean="0"/>
              <a:t>k17_i=k17_i+3</a:t>
            </a:r>
            <a:r>
              <a:rPr lang="ko-KR" altLang="en-US" dirty="0"/>
              <a:t>을 실행하여 풀었습니다</a:t>
            </a:r>
            <a:r>
              <a:rPr lang="en-US" altLang="ko-KR" dirty="0"/>
              <a:t>. </a:t>
            </a:r>
            <a:r>
              <a:rPr lang="ko-KR" altLang="en-US" dirty="0"/>
              <a:t>이렇게 풀면 세로로 </a:t>
            </a:r>
            <a:r>
              <a:rPr lang="en-US" altLang="ko-KR" dirty="0" smtClean="0"/>
              <a:t>k17_i+3</a:t>
            </a:r>
            <a:r>
              <a:rPr lang="ko-KR" altLang="en-US" dirty="0"/>
              <a:t>만큼 </a:t>
            </a:r>
            <a:r>
              <a:rPr lang="ko-KR" altLang="en-US" dirty="0" smtClean="0"/>
              <a:t>출력이 되어 </a:t>
            </a:r>
            <a:r>
              <a:rPr lang="en-US" altLang="ko-KR" dirty="0"/>
              <a:t>1</a:t>
            </a:r>
            <a:r>
              <a:rPr lang="ko-KR" altLang="en-US" dirty="0"/>
              <a:t>단 </a:t>
            </a:r>
            <a:r>
              <a:rPr lang="en-US" altLang="ko-KR" dirty="0"/>
              <a:t>4</a:t>
            </a:r>
            <a:r>
              <a:rPr lang="ko-KR" altLang="en-US" dirty="0"/>
              <a:t>단 </a:t>
            </a:r>
            <a:r>
              <a:rPr lang="en-US" altLang="ko-KR" dirty="0"/>
              <a:t>7</a:t>
            </a:r>
            <a:r>
              <a:rPr lang="ko-KR" altLang="en-US" dirty="0"/>
              <a:t>단이 먼저 </a:t>
            </a:r>
            <a:r>
              <a:rPr lang="ko-KR" altLang="en-US" dirty="0" smtClean="0"/>
              <a:t>출력이 되고 </a:t>
            </a:r>
            <a:r>
              <a:rPr lang="ko-KR" altLang="en-US" dirty="0"/>
              <a:t>다음 줄에는 </a:t>
            </a:r>
            <a:r>
              <a:rPr lang="en-US" altLang="ko-KR" dirty="0" smtClean="0"/>
              <a:t>k17_i, k17_i+1, k17_i+2 </a:t>
            </a:r>
            <a:r>
              <a:rPr lang="ko-KR" altLang="en-US" dirty="0"/>
              <a:t>를 통해 </a:t>
            </a:r>
            <a:r>
              <a:rPr lang="en-US" altLang="ko-KR" dirty="0" smtClean="0"/>
              <a:t>k17_i</a:t>
            </a:r>
            <a:r>
              <a:rPr lang="ko-KR" altLang="en-US" dirty="0"/>
              <a:t>의 다음 숫자인 </a:t>
            </a:r>
            <a:r>
              <a:rPr lang="en-US" altLang="ko-KR" dirty="0"/>
              <a:t>2</a:t>
            </a:r>
            <a:r>
              <a:rPr lang="ko-KR" altLang="en-US" dirty="0"/>
              <a:t>단 </a:t>
            </a:r>
            <a:r>
              <a:rPr lang="en-US" altLang="ko-KR" dirty="0"/>
              <a:t>5</a:t>
            </a:r>
            <a:r>
              <a:rPr lang="ko-KR" altLang="en-US" dirty="0"/>
              <a:t>단 </a:t>
            </a:r>
            <a:r>
              <a:rPr lang="en-US" altLang="ko-KR" dirty="0"/>
              <a:t>8</a:t>
            </a:r>
            <a:r>
              <a:rPr lang="ko-KR" altLang="en-US" dirty="0"/>
              <a:t>단이 출력되고 마지막으로 </a:t>
            </a:r>
            <a:r>
              <a:rPr lang="en-US" altLang="ko-KR" dirty="0"/>
              <a:t>3</a:t>
            </a:r>
            <a:r>
              <a:rPr lang="ko-KR" altLang="en-US" dirty="0"/>
              <a:t>단 </a:t>
            </a:r>
            <a:r>
              <a:rPr lang="en-US" altLang="ko-KR" dirty="0"/>
              <a:t>6</a:t>
            </a:r>
            <a:r>
              <a:rPr lang="ko-KR" altLang="en-US" dirty="0"/>
              <a:t>단 </a:t>
            </a:r>
            <a:r>
              <a:rPr lang="en-US" altLang="ko-KR" dirty="0"/>
              <a:t>9</a:t>
            </a:r>
            <a:r>
              <a:rPr lang="ko-KR" altLang="en-US" dirty="0"/>
              <a:t>단이 출력되게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862"/>
            <a:ext cx="8766692" cy="1453716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92" y="872196"/>
            <a:ext cx="3425308" cy="49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04C606C-8D8C-43F7-82B9-011C07E8146F}"/>
              </a:ext>
            </a:extLst>
          </p:cNvPr>
          <p:cNvSpPr txBox="1"/>
          <p:nvPr/>
        </p:nvSpPr>
        <p:spPr>
          <a:xfrm>
            <a:off x="1228436" y="3860800"/>
            <a:ext cx="4969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반대로 이문제는 순서대로 세로로 </a:t>
            </a:r>
            <a:r>
              <a:rPr lang="en-US" altLang="ko-KR" dirty="0"/>
              <a:t>3</a:t>
            </a:r>
            <a:r>
              <a:rPr lang="ko-KR" altLang="en-US" dirty="0"/>
              <a:t>번씩 </a:t>
            </a:r>
            <a:r>
              <a:rPr lang="ko-KR" altLang="en-US" dirty="0" smtClean="0"/>
              <a:t>줄을 바꾸면서 </a:t>
            </a:r>
            <a:r>
              <a:rPr lang="ko-KR" altLang="en-US" dirty="0"/>
              <a:t>출력하는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문제를 풀기 위하여 </a:t>
            </a:r>
            <a:r>
              <a:rPr lang="en-US" altLang="ko-KR" dirty="0"/>
              <a:t>for </a:t>
            </a:r>
            <a:r>
              <a:rPr lang="ko-KR" altLang="en-US" dirty="0"/>
              <a:t>문 안은 </a:t>
            </a:r>
            <a:r>
              <a:rPr lang="en-US" altLang="ko-KR" dirty="0" smtClean="0"/>
              <a:t>k17_i</a:t>
            </a:r>
            <a:r>
              <a:rPr lang="ko-KR" altLang="en-US" dirty="0" smtClean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k17_i+1</a:t>
            </a:r>
            <a:r>
              <a:rPr lang="ko-KR" altLang="en-US" dirty="0"/>
              <a:t>을 하여 세로로 한 개씩 구구단이 올라가게끔 만들어 세로로 </a:t>
            </a:r>
            <a:r>
              <a:rPr lang="en-US" altLang="ko-KR" dirty="0"/>
              <a:t>1</a:t>
            </a:r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단</a:t>
            </a:r>
            <a:r>
              <a:rPr lang="en-US" altLang="ko-KR" dirty="0"/>
              <a:t>, 3</a:t>
            </a:r>
            <a:r>
              <a:rPr lang="ko-KR" altLang="en-US" dirty="0"/>
              <a:t>단을 출력하게 만들었고</a:t>
            </a:r>
            <a:r>
              <a:rPr lang="en-US" altLang="ko-KR" dirty="0"/>
              <a:t>, k17_i</a:t>
            </a:r>
            <a:r>
              <a:rPr lang="en-US" altLang="ko-KR" dirty="0" smtClean="0"/>
              <a:t>, k17_i+3, </a:t>
            </a:r>
            <a:r>
              <a:rPr lang="en-US" altLang="ko-KR" dirty="0"/>
              <a:t>k17_</a:t>
            </a:r>
            <a:r>
              <a:rPr lang="en-US" altLang="ko-KR" dirty="0" smtClean="0"/>
              <a:t>i+6 </a:t>
            </a:r>
            <a:r>
              <a:rPr lang="ko-KR" altLang="en-US" dirty="0"/>
              <a:t>를 통해 가로로는 </a:t>
            </a:r>
            <a:r>
              <a:rPr lang="en-US" altLang="ko-KR" dirty="0"/>
              <a:t>k17_i</a:t>
            </a:r>
            <a:r>
              <a:rPr lang="ko-KR" altLang="en-US" dirty="0"/>
              <a:t>보다 </a:t>
            </a:r>
            <a:r>
              <a:rPr lang="en-US" altLang="ko-KR" dirty="0"/>
              <a:t>3</a:t>
            </a:r>
            <a:r>
              <a:rPr lang="ko-KR" altLang="en-US" dirty="0"/>
              <a:t>개의 숫자가 큰 </a:t>
            </a:r>
            <a:r>
              <a:rPr lang="en-US" altLang="ko-KR" dirty="0"/>
              <a:t>4</a:t>
            </a:r>
            <a:r>
              <a:rPr lang="ko-KR" altLang="en-US" dirty="0"/>
              <a:t>단</a:t>
            </a:r>
            <a:r>
              <a:rPr lang="en-US" altLang="ko-KR" dirty="0"/>
              <a:t>, 5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단을 세로로 출력하게 만들었고 마지막으로 </a:t>
            </a:r>
            <a:r>
              <a:rPr lang="en-US" altLang="ko-KR" dirty="0"/>
              <a:t>7</a:t>
            </a:r>
            <a:r>
              <a:rPr lang="en-US" altLang="ko-KR" dirty="0" smtClean="0"/>
              <a:t>, 8, 9</a:t>
            </a:r>
            <a:r>
              <a:rPr lang="ko-KR" altLang="en-US" dirty="0"/>
              <a:t>단을 출력하게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38" y="365125"/>
            <a:ext cx="3926762" cy="5958704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630"/>
            <a:ext cx="8265238" cy="1712164"/>
          </a:xfrm>
        </p:spPr>
      </p:pic>
    </p:spTree>
    <p:extLst>
      <p:ext uri="{BB962C8B-B14F-4D97-AF65-F5344CB8AC3E}">
        <p14:creationId xmlns:p14="http://schemas.microsoft.com/office/powerpoint/2010/main" val="24380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달력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C597179F-3441-4E73-857E-C2ABE4816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88" y="365125"/>
            <a:ext cx="6092966" cy="395131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80CDC8C-2E59-4A76-9DD4-6CD6CB2F3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5" y="365125"/>
            <a:ext cx="2004234" cy="5791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5BE840-7FF1-4E5B-B7D1-4A924A74FAD4}"/>
              </a:ext>
            </a:extLst>
          </p:cNvPr>
          <p:cNvSpPr txBox="1"/>
          <p:nvPr/>
        </p:nvSpPr>
        <p:spPr>
          <a:xfrm>
            <a:off x="2456872" y="4424218"/>
            <a:ext cx="4969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달력에서 중요한 부분은 결국 화살표입니다</a:t>
            </a:r>
            <a:r>
              <a:rPr lang="en-US" altLang="ko-KR" dirty="0"/>
              <a:t>. </a:t>
            </a:r>
            <a:r>
              <a:rPr lang="ko-KR" altLang="en-US" dirty="0"/>
              <a:t>날짜까지 다 출력했는데 줄 </a:t>
            </a:r>
            <a:r>
              <a:rPr lang="ko-KR" altLang="en-US" dirty="0" smtClean="0"/>
              <a:t>바꾸는 것이 가장  </a:t>
            </a:r>
            <a:r>
              <a:rPr lang="ko-KR" altLang="en-US" dirty="0"/>
              <a:t>어려운 경우가 많은데 </a:t>
            </a:r>
            <a:r>
              <a:rPr lang="en-US" altLang="ko-KR" dirty="0" smtClean="0"/>
              <a:t>k17_iWeekday</a:t>
            </a:r>
            <a:r>
              <a:rPr lang="en-US" altLang="ko-KR" dirty="0"/>
              <a:t>, </a:t>
            </a:r>
            <a:r>
              <a:rPr lang="ko-KR" altLang="en-US" dirty="0"/>
              <a:t>즉 날짜들이 일요일이 되면 줄을 바꾸게 하는 점이 주요 포인트였습니다</a:t>
            </a:r>
            <a:r>
              <a:rPr lang="en-US" altLang="ko-KR" dirty="0"/>
              <a:t>. </a:t>
            </a:r>
            <a:r>
              <a:rPr lang="ko-KR" altLang="en-US" dirty="0"/>
              <a:t>한 주에 </a:t>
            </a:r>
            <a:r>
              <a:rPr lang="en-US" altLang="ko-KR" dirty="0"/>
              <a:t>7</a:t>
            </a:r>
            <a:r>
              <a:rPr lang="ko-KR" altLang="en-US" dirty="0"/>
              <a:t>일이 있으니 </a:t>
            </a:r>
            <a:r>
              <a:rPr lang="en-US" altLang="ko-KR" dirty="0"/>
              <a:t>7</a:t>
            </a:r>
            <a:r>
              <a:rPr lang="ko-KR" altLang="en-US" dirty="0"/>
              <a:t>로 나눴을 때 나머지가 없으면 일요일인 셈으로 </a:t>
            </a:r>
            <a:r>
              <a:rPr lang="ko-KR" altLang="en-US" dirty="0" smtClean="0"/>
              <a:t>그럴 때에는 </a:t>
            </a:r>
            <a:r>
              <a:rPr lang="en-US" altLang="ko-KR" dirty="0"/>
              <a:t>\n</a:t>
            </a:r>
            <a:r>
              <a:rPr lang="ko-KR" altLang="en-US" dirty="0"/>
              <a:t>을 통해 줄을 바꿔주면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96484FD6-D56D-47FA-8730-A3542E9004AD}"/>
              </a:ext>
            </a:extLst>
          </p:cNvPr>
          <p:cNvCxnSpPr/>
          <p:nvPr/>
        </p:nvCxnSpPr>
        <p:spPr>
          <a:xfrm flipH="1" flipV="1">
            <a:off x="3906982" y="3429000"/>
            <a:ext cx="794327" cy="995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B8BE06-D9D4-498D-9595-492429B05E03}"/>
              </a:ext>
            </a:extLst>
          </p:cNvPr>
          <p:cNvSpPr txBox="1"/>
          <p:nvPr/>
        </p:nvSpPr>
        <p:spPr>
          <a:xfrm>
            <a:off x="7847380" y="1690688"/>
            <a:ext cx="4344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영수중</a:t>
            </a:r>
            <a:r>
              <a:rPr lang="ko-KR" altLang="en-US" dirty="0"/>
              <a:t> 문제는 어렵게 생각할 </a:t>
            </a:r>
            <a:r>
              <a:rPr lang="ko-KR" altLang="en-US" dirty="0" err="1"/>
              <a:t>필요없이</a:t>
            </a:r>
            <a:r>
              <a:rPr lang="ko-KR" altLang="en-US" dirty="0"/>
              <a:t> </a:t>
            </a:r>
            <a:r>
              <a:rPr lang="ko-KR" altLang="en-US" dirty="0" smtClean="0"/>
              <a:t>출력만 하면 </a:t>
            </a:r>
            <a:r>
              <a:rPr lang="ko-KR" altLang="en-US" dirty="0"/>
              <a:t>되는 문제였습니다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금액과 </a:t>
            </a:r>
            <a:r>
              <a:rPr lang="en-US" altLang="ko-KR" dirty="0" smtClean="0"/>
              <a:t>30000</a:t>
            </a:r>
            <a:r>
              <a:rPr lang="ko-KR" altLang="en-US" dirty="0" err="1" smtClean="0"/>
              <a:t>원이여야</a:t>
            </a:r>
            <a:r>
              <a:rPr lang="ko-KR" altLang="en-US" dirty="0" smtClean="0"/>
              <a:t> 할 </a:t>
            </a:r>
            <a:r>
              <a:rPr lang="ko-KR" altLang="en-US" dirty="0" err="1" smtClean="0"/>
              <a:t>세전금액이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29999</a:t>
            </a:r>
            <a:r>
              <a:rPr lang="ko-KR" altLang="en-US" dirty="0" smtClean="0"/>
              <a:t>원으로 출력되고 부가세가 </a:t>
            </a:r>
            <a:r>
              <a:rPr lang="en-US" altLang="ko-KR" dirty="0" smtClean="0"/>
              <a:t>3001</a:t>
            </a:r>
            <a:r>
              <a:rPr lang="ko-KR" altLang="en-US" dirty="0" smtClean="0"/>
              <a:t>원으로 출력되는 문제점이 있었는데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세전가격을</a:t>
            </a:r>
            <a:r>
              <a:rPr lang="ko-KR" altLang="en-US" dirty="0" smtClean="0"/>
              <a:t> 구하는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각 가격과 세율에 </a:t>
            </a:r>
            <a:r>
              <a:rPr lang="en-US" altLang="ko-KR" dirty="0" smtClean="0"/>
              <a:t>10.0</a:t>
            </a:r>
            <a:r>
              <a:rPr lang="ko-KR" altLang="en-US" dirty="0" smtClean="0"/>
              <a:t>씩 곱해주어 소수점을 나타내어 계산을 한 후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받아 소수점을 없앴습니다</a:t>
            </a:r>
            <a:r>
              <a:rPr lang="en-US" altLang="ko-KR" dirty="0" smtClean="0"/>
              <a:t>.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517"/>
            <a:ext cx="7847380" cy="3644276"/>
          </a:xfr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96484FD6-D56D-47FA-8730-A3542E9004AD}"/>
              </a:ext>
            </a:extLst>
          </p:cNvPr>
          <p:cNvCxnSpPr/>
          <p:nvPr/>
        </p:nvCxnSpPr>
        <p:spPr>
          <a:xfrm flipH="1" flipV="1">
            <a:off x="2732201" y="2126631"/>
            <a:ext cx="5115179" cy="78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8" y="1418896"/>
            <a:ext cx="6220047" cy="49661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0"/>
            <a:ext cx="5800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7" y="1310029"/>
            <a:ext cx="6076413" cy="5298591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12CFB5-074B-42F1-AD50-3886550302FF}"/>
              </a:ext>
            </a:extLst>
          </p:cNvPr>
          <p:cNvSpPr txBox="1"/>
          <p:nvPr/>
        </p:nvSpPr>
        <p:spPr>
          <a:xfrm>
            <a:off x="6532054" y="1310030"/>
            <a:ext cx="45486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영수증 문제에서 가장 중요한 점은 </a:t>
            </a:r>
            <a:r>
              <a:rPr lang="en-US" altLang="ko-KR" dirty="0" smtClean="0"/>
              <a:t>byte </a:t>
            </a:r>
            <a:r>
              <a:rPr lang="ko-KR" altLang="en-US" dirty="0" smtClean="0"/>
              <a:t>수 지정입니다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byte</a:t>
            </a:r>
            <a:r>
              <a:rPr lang="ko-KR" altLang="en-US" dirty="0" smtClean="0"/>
              <a:t>수를 조정하여 가격들이 최대 </a:t>
            </a:r>
            <a:r>
              <a:rPr lang="ko-KR" altLang="en-US" dirty="0" err="1" smtClean="0"/>
              <a:t>백만원</a:t>
            </a:r>
            <a:r>
              <a:rPr lang="ko-KR" altLang="en-US" dirty="0" smtClean="0"/>
              <a:t> 단위까지 출력되게끔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함수를 만들어 글자들의 </a:t>
            </a:r>
            <a:r>
              <a:rPr lang="en-US" altLang="ko-KR" dirty="0" smtClean="0"/>
              <a:t>byte </a:t>
            </a:r>
            <a:r>
              <a:rPr lang="ko-KR" altLang="en-US" dirty="0" smtClean="0"/>
              <a:t>기준으로 쪼개주었습니다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byte</a:t>
            </a:r>
            <a:r>
              <a:rPr lang="ko-KR" altLang="en-US" dirty="0" smtClean="0"/>
              <a:t>수로 잘라주었기에 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 등에 제한을 두지 않고 출력을 할 수 있게 되었습니다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다음으로 주의할 점은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 후의 날짜를 출력하는 부분입니다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Date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현재 날짜를 출력하고 </a:t>
            </a:r>
            <a:endParaRPr lang="en-US" altLang="ko-KR" dirty="0" smtClean="0"/>
          </a:p>
          <a:p>
            <a:r>
              <a:rPr lang="ko-KR" altLang="en-US" dirty="0" smtClean="0"/>
              <a:t>날짜 형식을 지정해주는 </a:t>
            </a:r>
            <a:r>
              <a:rPr lang="en-US" altLang="ko-KR" dirty="0" err="1" smtClean="0"/>
              <a:t>SimpleDateFormat</a:t>
            </a:r>
            <a:r>
              <a:rPr lang="ko-KR" altLang="en-US" dirty="0" smtClean="0"/>
              <a:t>를 사용하여 원하는 모습으로 지정하고 </a:t>
            </a:r>
            <a:r>
              <a:rPr lang="en-US" altLang="ko-KR" dirty="0" smtClean="0"/>
              <a:t>cal2.add(</a:t>
            </a:r>
            <a:r>
              <a:rPr lang="en-US" altLang="ko-KR" dirty="0" err="1" smtClean="0"/>
              <a:t>Calendar.DATE</a:t>
            </a:r>
            <a:r>
              <a:rPr lang="en-US" altLang="ko-KR" dirty="0" smtClean="0"/>
              <a:t>, 14)</a:t>
            </a:r>
            <a:r>
              <a:rPr lang="ko-KR" altLang="en-US" dirty="0" smtClean="0"/>
              <a:t>일을 통해 현재 날짜에서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 후의 날짜를 지정형식으로 출력하게 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96484FD6-D56D-47FA-8730-A3542E9004A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608084" y="2128353"/>
            <a:ext cx="4923970" cy="1859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96484FD6-D56D-47FA-8730-A3542E9004AD}"/>
              </a:ext>
            </a:extLst>
          </p:cNvPr>
          <p:cNvCxnSpPr>
            <a:stCxn id="9" idx="1"/>
          </p:cNvCxnSpPr>
          <p:nvPr/>
        </p:nvCxnSpPr>
        <p:spPr>
          <a:xfrm flipH="1">
            <a:off x="1842868" y="3987686"/>
            <a:ext cx="4689186" cy="19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6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537"/>
            <a:ext cx="7577083" cy="36589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12CFB5-074B-42F1-AD50-3886550302FF}"/>
              </a:ext>
            </a:extLst>
          </p:cNvPr>
          <p:cNvSpPr txBox="1"/>
          <p:nvPr/>
        </p:nvSpPr>
        <p:spPr>
          <a:xfrm>
            <a:off x="7577083" y="3243500"/>
            <a:ext cx="454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</a:t>
            </a:r>
            <a:r>
              <a:rPr lang="ko-KR" altLang="en-US" dirty="0" smtClean="0"/>
              <a:t>로 쪼갠 글자들을  각 </a:t>
            </a:r>
            <a:r>
              <a:rPr lang="en-US" altLang="ko-KR" dirty="0" smtClean="0"/>
              <a:t>k17_itemname </a:t>
            </a:r>
            <a:r>
              <a:rPr lang="ko-KR" altLang="en-US" dirty="0" smtClean="0"/>
              <a:t>변수에 저장을 해주었기에 </a:t>
            </a:r>
            <a:endParaRPr lang="en-US" altLang="ko-KR" dirty="0" smtClean="0"/>
          </a:p>
          <a:p>
            <a:r>
              <a:rPr lang="ko-KR" altLang="en-US" dirty="0" smtClean="0"/>
              <a:t>그대로 입력하고 출력을 해주면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96484FD6-D56D-47FA-8730-A3542E9004AD}"/>
              </a:ext>
            </a:extLst>
          </p:cNvPr>
          <p:cNvCxnSpPr/>
          <p:nvPr/>
        </p:nvCxnSpPr>
        <p:spPr>
          <a:xfrm flipH="1" flipV="1">
            <a:off x="2897945" y="2799471"/>
            <a:ext cx="4679138" cy="905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3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31" y="0"/>
            <a:ext cx="3481395" cy="685800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22" y="0"/>
            <a:ext cx="361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478</Words>
  <Application>Microsoft Office PowerPoint</Application>
  <PresentationFormat>와이드스크린</PresentationFormat>
  <Paragraphs>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Chapter 5</vt:lpstr>
      <vt:lpstr>구구단</vt:lpstr>
      <vt:lpstr>구구단2</vt:lpstr>
      <vt:lpstr>달력</vt:lpstr>
      <vt:lpstr>영수증1</vt:lpstr>
      <vt:lpstr>영수증1</vt:lpstr>
      <vt:lpstr>영수증2</vt:lpstr>
      <vt:lpstr>영수증2</vt:lpstr>
      <vt:lpstr>영수증2</vt:lpstr>
      <vt:lpstr>영수증3</vt:lpstr>
      <vt:lpstr>영수증3</vt:lpstr>
      <vt:lpstr>영수증3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yun seon</dc:creator>
  <cp:lastModifiedBy>송준석</cp:lastModifiedBy>
  <cp:revision>15</cp:revision>
  <dcterms:created xsi:type="dcterms:W3CDTF">2021-04-18T12:05:12Z</dcterms:created>
  <dcterms:modified xsi:type="dcterms:W3CDTF">2021-04-23T08:58:17Z</dcterms:modified>
</cp:coreProperties>
</file>