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C000"/>
    <a:srgbClr val="FF6161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D8C-1A63-4A11-BBCD-8223A124EB2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519-A144-464F-A24B-E6CC719CE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7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D8C-1A63-4A11-BBCD-8223A124EB2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519-A144-464F-A24B-E6CC719CE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29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D8C-1A63-4A11-BBCD-8223A124EB2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519-A144-464F-A24B-E6CC719CE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D8C-1A63-4A11-BBCD-8223A124EB2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519-A144-464F-A24B-E6CC719CE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58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D8C-1A63-4A11-BBCD-8223A124EB2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519-A144-464F-A24B-E6CC719CE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6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D8C-1A63-4A11-BBCD-8223A124EB2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519-A144-464F-A24B-E6CC719CE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98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D8C-1A63-4A11-BBCD-8223A124EB2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519-A144-464F-A24B-E6CC719CE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6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D8C-1A63-4A11-BBCD-8223A124EB2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519-A144-464F-A24B-E6CC719CE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73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D8C-1A63-4A11-BBCD-8223A124EB2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519-A144-464F-A24B-E6CC719CE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5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D8C-1A63-4A11-BBCD-8223A124EB2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519-A144-464F-A24B-E6CC719CE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74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D8C-1A63-4A11-BBCD-8223A124EB2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519-A144-464F-A24B-E6CC719CE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8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CD8C-1A63-4A11-BBCD-8223A124EB2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7519-A144-464F-A24B-E6CC719CE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0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5483" y="-1762134"/>
            <a:ext cx="4397829" cy="101454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6" name="Oval 5"/>
          <p:cNvSpPr/>
          <p:nvPr/>
        </p:nvSpPr>
        <p:spPr>
          <a:xfrm>
            <a:off x="1262541" y="-1016001"/>
            <a:ext cx="2283715" cy="2283715"/>
          </a:xfrm>
          <a:prstGeom prst="ellipse">
            <a:avLst/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8" name="Oval 7"/>
          <p:cNvSpPr/>
          <p:nvPr/>
        </p:nvSpPr>
        <p:spPr>
          <a:xfrm>
            <a:off x="1262540" y="5353504"/>
            <a:ext cx="2283715" cy="22837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9" name="Oval 8"/>
          <p:cNvSpPr/>
          <p:nvPr/>
        </p:nvSpPr>
        <p:spPr>
          <a:xfrm>
            <a:off x="1262539" y="2168751"/>
            <a:ext cx="2283716" cy="22837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0" name="TextBox 9"/>
          <p:cNvSpPr txBox="1"/>
          <p:nvPr/>
        </p:nvSpPr>
        <p:spPr>
          <a:xfrm>
            <a:off x="1262536" y="-1228360"/>
            <a:ext cx="228371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GB" sz="17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2537" y="1879447"/>
            <a:ext cx="22837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7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2537" y="5064200"/>
            <a:ext cx="22837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GB" sz="17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6254" y="-1228360"/>
            <a:ext cx="944424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500" b="1" spc="600" dirty="0" err="1" smtClean="0">
                <a:solidFill>
                  <a:srgbClr val="FF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raffic</a:t>
            </a:r>
            <a:endParaRPr lang="en-GB" sz="17500" b="1" spc="600" dirty="0">
              <a:solidFill>
                <a:srgbClr val="FF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6254" y="1879447"/>
            <a:ext cx="753291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500" b="1" spc="6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ight</a:t>
            </a:r>
            <a:endParaRPr lang="en-GB" sz="17500" b="1" spc="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6254" y="5102672"/>
            <a:ext cx="1261334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500" b="1" spc="6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anagement</a:t>
            </a:r>
            <a:endParaRPr lang="en-GB" sz="17500" b="1" spc="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6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8444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Upton</dc:creator>
  <cp:lastModifiedBy>Edward Upton</cp:lastModifiedBy>
  <cp:revision>3</cp:revision>
  <dcterms:created xsi:type="dcterms:W3CDTF">2019-04-12T17:15:24Z</dcterms:created>
  <dcterms:modified xsi:type="dcterms:W3CDTF">2019-04-18T14:00:03Z</dcterms:modified>
</cp:coreProperties>
</file>