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4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de-DE" sz="2800" b="0" i="0" smtClean="0">
              <a:latin typeface="Century Gothic"/>
              <a:ea typeface="+mn-ea"/>
              <a:cs typeface="+mn-cs"/>
            </a:rPr>
            <a:t>Übersicht</a:t>
          </a:r>
          <a:endParaRPr lang="de-DE" sz="2800" b="0" i="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de-DE" sz="1400" b="0" i="0">
              <a:latin typeface="Century Gothic"/>
              <a:ea typeface="+mn-ea"/>
              <a:cs typeface="+mn-cs"/>
            </a:rPr>
            <a:t>Planen</a:t>
          </a: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de-DE" sz="1400" b="0" i="0">
              <a:latin typeface="Century Gothic"/>
              <a:ea typeface="+mn-ea"/>
              <a:cs typeface="+mn-cs"/>
            </a:rPr>
            <a:t>Entwickeln</a:t>
          </a: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r>
            <a:rPr lang="de-DE" sz="1400" b="0" i="0">
              <a:latin typeface="Century Gothic"/>
              <a:ea typeface="+mn-ea"/>
              <a:cs typeface="+mn-cs"/>
            </a:rPr>
            <a:t>Testen</a:t>
          </a: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2047DE55-99B8-4790-89E2-F50A652A554B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r>
            <a:rPr lang="de-DE" sz="1400" b="0" i="0" dirty="0">
              <a:latin typeface="Century Gothic"/>
              <a:ea typeface="+mn-ea"/>
              <a:cs typeface="+mn-cs"/>
            </a:rPr>
            <a:t>Analysieren</a:t>
          </a: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en-US"/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ScaleX="115672" custScaleY="11567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72EC7E2-032F-493E-9422-3E6BBF84C804}" type="pres">
      <dgm:prSet presAssocID="{2047DE55-99B8-4790-89E2-F50A652A554B}" presName="Image4" presStyleCnt="0"/>
      <dgm:spPr/>
      <dgm:t>
        <a:bodyPr/>
        <a:lstStyle/>
        <a:p>
          <a:endParaRPr lang="en-US"/>
        </a:p>
      </dgm:t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023215" y="1173602"/>
          <a:ext cx="2423509" cy="242331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smtClean="0">
              <a:latin typeface="Century Gothic"/>
              <a:ea typeface="+mn-ea"/>
              <a:cs typeface="+mn-cs"/>
            </a:rPr>
            <a:t>Übersicht</a:t>
          </a:r>
          <a:endParaRPr lang="de-DE" sz="2800" b="0" i="0" kern="1200" dirty="0">
            <a:latin typeface="Century Gothic"/>
            <a:ea typeface="+mn-ea"/>
            <a:cs typeface="+mn-cs"/>
          </a:endParaRPr>
        </a:p>
      </dsp:txBody>
      <dsp:txXfrm>
        <a:off x="4378130" y="1528488"/>
        <a:ext cx="1713679" cy="1713541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>
              <a:latin typeface="Century Gothic"/>
              <a:ea typeface="+mn-ea"/>
              <a:cs typeface="+mn-cs"/>
            </a:rPr>
            <a:t>Planen</a:t>
          </a: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>
              <a:latin typeface="Century Gothic"/>
              <a:ea typeface="+mn-ea"/>
              <a:cs typeface="+mn-cs"/>
            </a:rPr>
            <a:t>Entwickeln</a:t>
          </a: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>
              <a:latin typeface="Century Gothic"/>
              <a:ea typeface="+mn-ea"/>
              <a:cs typeface="+mn-cs"/>
            </a:rPr>
            <a:t>Testen</a:t>
          </a: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>
              <a:latin typeface="Century Gothic"/>
              <a:ea typeface="+mn-ea"/>
              <a:cs typeface="+mn-cs"/>
            </a:rPr>
            <a:t>Analysieren</a:t>
          </a:r>
        </a:p>
      </dsp:txBody>
      <dsp:txXfrm>
        <a:off x="2037488" y="3686896"/>
        <a:ext cx="1502779" cy="108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Radialbildliste"/>
  <dgm:desc val="Hiermit zeigen Sie Beziehungen zu einer zentralen Idee an. Die Form der Ebene 1 enthält Text, und alle Formen der Ebene 2 enthalten ein Bild mit entsprechendem Text. Auf vier Bilder der Ebene 2 beschränkt. Nicht verwendete Bilder werden nicht angezeigt, bleiben jedoch verfügbar, wenn das Layout gewechselt wird. Eignet sich am besten für kleine Textmengen der Ebene 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de-DE"/>
              <a:t>16.05.2014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de-DE"/>
              <a:t>16.05.2014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932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85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88280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6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43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994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91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356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8624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637541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4342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0308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59174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7820528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8936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20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70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smtClean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EVA</a:t>
            </a:r>
            <a:endParaRPr lang="de-DE" sz="3200" b="0" i="0" dirty="0">
              <a:solidFill>
                <a:schemeClr val="tx1"/>
              </a:solidFill>
              <a:latin typeface="Cambria"/>
              <a:ea typeface="+mj-ea"/>
              <a:cs typeface="+mj-cs"/>
            </a:endParaRPr>
          </a:p>
        </p:txBody>
      </p:sp>
      <p:graphicFrame>
        <p:nvGraphicFramePr>
          <p:cNvPr id="5" name="Inhaltsplatzhalter 3" descr="Radialbildlist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602791"/>
              </p:ext>
            </p:extLst>
          </p:nvPr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C0EB6D-C8C9-4EC8-A51E-489261FED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 Prozess mit radialer Bildliste (Breitbild)</Template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Cambria</vt:lpstr>
      <vt:lpstr>Century Gothic</vt:lpstr>
      <vt:lpstr>Wingdings 2</vt:lpstr>
      <vt:lpstr>Wingdings 3</vt:lpstr>
      <vt:lpstr>OfficeLight</vt:lpstr>
      <vt:lpstr>Ion</vt:lpstr>
      <vt:lpstr>EVA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2014-05-16T17:25:38Z</dcterms:created>
  <dcterms:modified xsi:type="dcterms:W3CDTF">2014-05-16T17:35:51Z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