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852" r:id="rId3"/>
  </p:sldMasterIdLst>
  <p:notesMasterIdLst>
    <p:notesMasterId r:id="rId5"/>
  </p:notesMasterIdLst>
  <p:handoutMasterIdLst>
    <p:handoutMasterId r:id="rId6"/>
  </p:handoutMasterIdLst>
  <p:sldIdLst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41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AE2BA-E6E9-47BE-90DA-7CC8F543793A}" type="doc">
      <dgm:prSet loTypeId="urn:microsoft.com/office/officeart/2008/layout/CircleAccentTimeline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E50F4E-A211-4387-B97C-8204D2D63C7E}">
      <dgm:prSet phldrT="[Text]"/>
      <dgm:spPr>
        <a:xfrm rot="17700000">
          <a:off x="290642" y="1339948"/>
          <a:ext cx="1022729" cy="492876"/>
        </a:xfrm>
      </dgm:spPr>
      <dgm:t>
        <a:bodyPr/>
        <a:lstStyle/>
        <a:p>
          <a:r>
            <a:rPr lang="de-DE" b="0" i="0" dirty="0">
              <a:latin typeface="Calibri"/>
              <a:ea typeface="+mn-ea"/>
              <a:cs typeface="+mn-cs"/>
            </a:rPr>
            <a:t>Datum</a:t>
          </a:r>
        </a:p>
      </dgm:t>
    </dgm:pt>
    <dgm:pt modelId="{3ECDEA85-0997-4DE7-BDA1-9D27574A1BE6}" type="parTrans" cxnId="{22B998FB-6DA3-44DE-8039-70A44451540E}">
      <dgm:prSet/>
      <dgm:spPr/>
      <dgm:t>
        <a:bodyPr/>
        <a:lstStyle/>
        <a:p>
          <a:endParaRPr lang="en-US"/>
        </a:p>
      </dgm:t>
    </dgm:pt>
    <dgm:pt modelId="{7E88C0FE-9E9F-45D8-9EB3-4AB6E6B956AA}" type="sibTrans" cxnId="{22B998FB-6DA3-44DE-8039-70A44451540E}">
      <dgm:prSet/>
      <dgm:spPr/>
      <dgm:t>
        <a:bodyPr/>
        <a:lstStyle/>
        <a:p>
          <a:endParaRPr lang="en-US"/>
        </a:p>
      </dgm:t>
    </dgm:pt>
    <dgm:pt modelId="{4197E540-D10F-4BDA-84C9-B2027B240EEB}">
      <dgm:prSet phldrT="[Text]"/>
      <dgm:spPr>
        <a:xfrm rot="17700000">
          <a:off x="379667" y="2802844"/>
          <a:ext cx="884708" cy="426573"/>
        </a:xfrm>
      </dgm:spPr>
      <dgm:t>
        <a:bodyPr/>
        <a:lstStyle/>
        <a:p>
          <a:r>
            <a:rPr lang="de-DE" b="0" i="0" dirty="0">
              <a:latin typeface="Calibri"/>
              <a:ea typeface="+mn-ea"/>
              <a:cs typeface="+mn-cs"/>
            </a:rPr>
            <a:t>Titel der Veranstaltung</a:t>
          </a:r>
        </a:p>
      </dgm:t>
    </dgm:pt>
    <dgm:pt modelId="{78BB0D03-C1B0-4614-BB63-23D6CFFED62B}" type="parTrans" cxnId="{037D1ED7-9660-475E-907C-F4AD249CA9F1}">
      <dgm:prSet/>
      <dgm:spPr/>
      <dgm:t>
        <a:bodyPr/>
        <a:lstStyle/>
        <a:p>
          <a:endParaRPr lang="en-US"/>
        </a:p>
      </dgm:t>
    </dgm:pt>
    <dgm:pt modelId="{6EE9F422-00AE-4222-BD4F-062656D802FD}" type="sibTrans" cxnId="{037D1ED7-9660-475E-907C-F4AD249CA9F1}">
      <dgm:prSet/>
      <dgm:spPr/>
      <dgm:t>
        <a:bodyPr/>
        <a:lstStyle/>
        <a:p>
          <a:endParaRPr lang="en-US"/>
        </a:p>
      </dgm:t>
    </dgm:pt>
    <dgm:pt modelId="{0AEA99DD-79F2-454B-89E9-FC77396C9F1D}">
      <dgm:prSet phldrT="[Text]"/>
      <dgm:spPr>
        <a:xfrm rot="17700000">
          <a:off x="868614" y="2802844"/>
          <a:ext cx="884708" cy="426573"/>
        </a:xfrm>
      </dgm:spPr>
      <dgm:t>
        <a:bodyPr/>
        <a:lstStyle/>
        <a:p>
          <a:r>
            <a:rPr lang="de-DE" b="0" i="0">
              <a:latin typeface="Calibri"/>
              <a:ea typeface="+mn-ea"/>
              <a:cs typeface="+mn-cs"/>
            </a:rPr>
            <a:t>Titel der Veranstaltung</a:t>
          </a:r>
        </a:p>
      </dgm:t>
    </dgm:pt>
    <dgm:pt modelId="{A2D73402-9AD4-47A3-93FB-B3C18E3B4F0C}" type="parTrans" cxnId="{B4E4664C-2BB7-4195-971F-F79B38F44C6E}">
      <dgm:prSet/>
      <dgm:spPr/>
      <dgm:t>
        <a:bodyPr/>
        <a:lstStyle/>
        <a:p>
          <a:endParaRPr lang="en-US"/>
        </a:p>
      </dgm:t>
    </dgm:pt>
    <dgm:pt modelId="{602E552B-1247-4A9C-B655-B1B1185966C0}" type="sibTrans" cxnId="{B4E4664C-2BB7-4195-971F-F79B38F44C6E}">
      <dgm:prSet/>
      <dgm:spPr/>
      <dgm:t>
        <a:bodyPr/>
        <a:lstStyle/>
        <a:p>
          <a:endParaRPr lang="en-US"/>
        </a:p>
      </dgm:t>
    </dgm:pt>
    <dgm:pt modelId="{5A22019F-6F97-4DC3-963A-583D3D54A632}">
      <dgm:prSet phldrT="[Text]"/>
      <dgm:spPr>
        <a:xfrm rot="17700000">
          <a:off x="2153288" y="1339948"/>
          <a:ext cx="1022729" cy="492876"/>
        </a:xfrm>
      </dgm:spPr>
      <dgm:t>
        <a:bodyPr/>
        <a:lstStyle/>
        <a:p>
          <a:r>
            <a:rPr lang="de-DE" b="0" i="0">
              <a:latin typeface="Calibri"/>
              <a:ea typeface="+mn-ea"/>
              <a:cs typeface="+mn-cs"/>
            </a:rPr>
            <a:t>Datum</a:t>
          </a:r>
        </a:p>
      </dgm:t>
    </dgm:pt>
    <dgm:pt modelId="{B9D94E7B-0198-4684-BCA7-D1F15AB8F901}" type="parTrans" cxnId="{39AF9F84-592C-4715-B816-2A454335FA6D}">
      <dgm:prSet/>
      <dgm:spPr/>
      <dgm:t>
        <a:bodyPr/>
        <a:lstStyle/>
        <a:p>
          <a:endParaRPr lang="en-US"/>
        </a:p>
      </dgm:t>
    </dgm:pt>
    <dgm:pt modelId="{40C46F67-A448-4DFF-9ACB-C354C5196E83}" type="sibTrans" cxnId="{39AF9F84-592C-4715-B816-2A454335FA6D}">
      <dgm:prSet/>
      <dgm:spPr/>
      <dgm:t>
        <a:bodyPr/>
        <a:lstStyle/>
        <a:p>
          <a:endParaRPr lang="en-US"/>
        </a:p>
      </dgm:t>
    </dgm:pt>
    <dgm:pt modelId="{0AE14328-0EE2-49D7-98C5-68FCA23BDFFA}">
      <dgm:prSet phldrT="[Text]"/>
      <dgm:spPr>
        <a:xfrm rot="17700000">
          <a:off x="2242314" y="2802844"/>
          <a:ext cx="884708" cy="426573"/>
        </a:xfrm>
      </dgm:spPr>
      <dgm:t>
        <a:bodyPr/>
        <a:lstStyle/>
        <a:p>
          <a:r>
            <a:rPr lang="de-DE" b="0" i="0">
              <a:latin typeface="Calibri"/>
              <a:ea typeface="+mn-ea"/>
              <a:cs typeface="+mn-cs"/>
            </a:rPr>
            <a:t>Titel der Veranstaltung</a:t>
          </a:r>
        </a:p>
      </dgm:t>
    </dgm:pt>
    <dgm:pt modelId="{EA9DC085-EAD3-474C-B8A0-5119234F5699}" type="parTrans" cxnId="{8A722DB8-690F-4486-8D68-C5FBE3FBBBBD}">
      <dgm:prSet/>
      <dgm:spPr/>
      <dgm:t>
        <a:bodyPr/>
        <a:lstStyle/>
        <a:p>
          <a:endParaRPr lang="en-US"/>
        </a:p>
      </dgm:t>
    </dgm:pt>
    <dgm:pt modelId="{5E40F6E7-1E16-499D-BD19-570269F4F62E}" type="sibTrans" cxnId="{8A722DB8-690F-4486-8D68-C5FBE3FBBBBD}">
      <dgm:prSet/>
      <dgm:spPr/>
      <dgm:t>
        <a:bodyPr/>
        <a:lstStyle/>
        <a:p>
          <a:endParaRPr lang="en-US"/>
        </a:p>
      </dgm:t>
    </dgm:pt>
    <dgm:pt modelId="{7FC2D584-30A6-449E-B7CA-341F5F62FAF5}">
      <dgm:prSet phldrT="[Text]"/>
      <dgm:spPr>
        <a:xfrm rot="17700000">
          <a:off x="3526988" y="1339948"/>
          <a:ext cx="1022729" cy="492876"/>
        </a:xfrm>
      </dgm:spPr>
      <dgm:t>
        <a:bodyPr/>
        <a:lstStyle/>
        <a:p>
          <a:r>
            <a:rPr lang="de-DE" b="0" i="0">
              <a:latin typeface="Calibri"/>
              <a:ea typeface="+mn-ea"/>
              <a:cs typeface="+mn-cs"/>
            </a:rPr>
            <a:t>Datum</a:t>
          </a:r>
        </a:p>
      </dgm:t>
    </dgm:pt>
    <dgm:pt modelId="{5B8A5422-3BF7-4359-9198-DC33B9CC121C}" type="parTrans" cxnId="{283F8578-61AB-4F3A-B8D5-79928B6E421A}">
      <dgm:prSet/>
      <dgm:spPr/>
      <dgm:t>
        <a:bodyPr/>
        <a:lstStyle/>
        <a:p>
          <a:endParaRPr lang="en-US"/>
        </a:p>
      </dgm:t>
    </dgm:pt>
    <dgm:pt modelId="{9BCC6C0B-54DD-42A5-A6A4-57FEEA70C7B5}" type="sibTrans" cxnId="{283F8578-61AB-4F3A-B8D5-79928B6E421A}">
      <dgm:prSet/>
      <dgm:spPr/>
      <dgm:t>
        <a:bodyPr/>
        <a:lstStyle/>
        <a:p>
          <a:endParaRPr lang="en-US"/>
        </a:p>
      </dgm:t>
    </dgm:pt>
    <dgm:pt modelId="{65A643D8-FAD8-427F-B77E-324519DFF77F}">
      <dgm:prSet phldrT="[Text]"/>
      <dgm:spPr>
        <a:xfrm rot="17700000">
          <a:off x="3616014" y="2802844"/>
          <a:ext cx="884708" cy="426573"/>
        </a:xfrm>
      </dgm:spPr>
      <dgm:t>
        <a:bodyPr/>
        <a:lstStyle/>
        <a:p>
          <a:r>
            <a:rPr lang="de-DE" b="0" i="0">
              <a:latin typeface="Calibri"/>
              <a:ea typeface="+mn-ea"/>
              <a:cs typeface="+mn-cs"/>
            </a:rPr>
            <a:t>Titel der Veranstaltung</a:t>
          </a:r>
        </a:p>
      </dgm:t>
    </dgm:pt>
    <dgm:pt modelId="{9B490BD3-91C5-4AD9-B795-4720D22F1C89}" type="parTrans" cxnId="{3603CE7F-B3FC-4746-835B-FEBA7784AF37}">
      <dgm:prSet/>
      <dgm:spPr/>
      <dgm:t>
        <a:bodyPr/>
        <a:lstStyle/>
        <a:p>
          <a:endParaRPr lang="en-US"/>
        </a:p>
      </dgm:t>
    </dgm:pt>
    <dgm:pt modelId="{A1CFAE85-B44C-4654-BCFF-0F4929233B2A}" type="sibTrans" cxnId="{3603CE7F-B3FC-4746-835B-FEBA7784AF37}">
      <dgm:prSet/>
      <dgm:spPr/>
      <dgm:t>
        <a:bodyPr/>
        <a:lstStyle/>
        <a:p>
          <a:endParaRPr lang="en-US"/>
        </a:p>
      </dgm:t>
    </dgm:pt>
    <dgm:pt modelId="{4270397F-DBF8-4AC4-AA3F-CA10089E7FBE}">
      <dgm:prSet phldrT="[Text]"/>
      <dgm:spPr>
        <a:xfrm rot="17700000">
          <a:off x="4104961" y="2802844"/>
          <a:ext cx="884708" cy="426573"/>
        </a:xfrm>
      </dgm:spPr>
      <dgm:t>
        <a:bodyPr/>
        <a:lstStyle/>
        <a:p>
          <a:r>
            <a:rPr lang="de-DE" b="0" i="0">
              <a:latin typeface="Calibri"/>
              <a:ea typeface="+mn-ea"/>
              <a:cs typeface="+mn-cs"/>
            </a:rPr>
            <a:t>Titel der Veranstaltung</a:t>
          </a:r>
        </a:p>
      </dgm:t>
    </dgm:pt>
    <dgm:pt modelId="{75FF98B8-82E9-41E5-83D6-CFAB184BF2CA}" type="parTrans" cxnId="{9E4E564B-7449-488A-A98A-627F84C86B7B}">
      <dgm:prSet/>
      <dgm:spPr/>
      <dgm:t>
        <a:bodyPr/>
        <a:lstStyle/>
        <a:p>
          <a:endParaRPr lang="en-US"/>
        </a:p>
      </dgm:t>
    </dgm:pt>
    <dgm:pt modelId="{4C7CC020-5C91-4D36-A3D2-5B6892F678CD}" type="sibTrans" cxnId="{9E4E564B-7449-488A-A98A-627F84C86B7B}">
      <dgm:prSet/>
      <dgm:spPr/>
      <dgm:t>
        <a:bodyPr/>
        <a:lstStyle/>
        <a:p>
          <a:endParaRPr lang="en-US"/>
        </a:p>
      </dgm:t>
    </dgm:pt>
    <dgm:pt modelId="{1EAF32EF-2685-41DE-B527-A19EA257EFF2}">
      <dgm:prSet phldrT="[Text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de-DE" b="0" i="0">
              <a:latin typeface="Calibri"/>
              <a:ea typeface="+mn-ea"/>
              <a:cs typeface="+mn-cs"/>
            </a:rPr>
            <a:t>Datum</a:t>
          </a:r>
        </a:p>
      </dgm:t>
    </dgm:pt>
    <dgm:pt modelId="{180ECF10-61BF-4891-A06A-93E397C04263}" type="parTrans" cxnId="{270815E9-4A88-4DB4-9040-920BB982ABD8}">
      <dgm:prSet/>
      <dgm:spPr/>
      <dgm:t>
        <a:bodyPr/>
        <a:lstStyle/>
        <a:p>
          <a:endParaRPr lang="en-US"/>
        </a:p>
      </dgm:t>
    </dgm:pt>
    <dgm:pt modelId="{C8B63689-AE32-480F-B66B-8481F7137AF6}" type="sibTrans" cxnId="{270815E9-4A88-4DB4-9040-920BB982ABD8}">
      <dgm:prSet/>
      <dgm:spPr/>
      <dgm:t>
        <a:bodyPr/>
        <a:lstStyle/>
        <a:p>
          <a:endParaRPr lang="en-US"/>
        </a:p>
      </dgm:t>
    </dgm:pt>
    <dgm:pt modelId="{8A6DB3FE-C39B-447E-9F35-B0AA149632E9}">
      <dgm:prSet phldrT="[Text]"/>
      <dgm:spPr>
        <a:xfrm rot="17700000">
          <a:off x="5478661" y="2802844"/>
          <a:ext cx="884708" cy="426573"/>
        </a:xfrm>
      </dgm:spPr>
      <dgm:t>
        <a:bodyPr/>
        <a:lstStyle/>
        <a:p>
          <a:r>
            <a:rPr lang="de-DE" b="0" i="0">
              <a:latin typeface="Calibri"/>
              <a:ea typeface="+mn-ea"/>
              <a:cs typeface="+mn-cs"/>
            </a:rPr>
            <a:t>Titel der Veranstaltung</a:t>
          </a:r>
        </a:p>
      </dgm:t>
    </dgm:pt>
    <dgm:pt modelId="{59337257-76BB-40A8-A3C4-453905802E16}" type="parTrans" cxnId="{DE067B6E-5705-40C5-95E8-34489ECF6FE3}">
      <dgm:prSet/>
      <dgm:spPr/>
      <dgm:t>
        <a:bodyPr/>
        <a:lstStyle/>
        <a:p>
          <a:endParaRPr lang="en-US"/>
        </a:p>
      </dgm:t>
    </dgm:pt>
    <dgm:pt modelId="{092AA806-E93B-48B2-8CC6-74C5945CE54C}" type="sibTrans" cxnId="{DE067B6E-5705-40C5-95E8-34489ECF6FE3}">
      <dgm:prSet/>
      <dgm:spPr/>
      <dgm:t>
        <a:bodyPr/>
        <a:lstStyle/>
        <a:p>
          <a:endParaRPr lang="en-US"/>
        </a:p>
      </dgm:t>
    </dgm:pt>
    <dgm:pt modelId="{C4843CC7-1E96-4B59-9DC6-ACB4F823B6CA}">
      <dgm:prSet phldrT="[Text]"/>
      <dgm:spPr>
        <a:xfrm rot="17700000">
          <a:off x="6763335" y="1339948"/>
          <a:ext cx="1022729" cy="492876"/>
        </a:xfrm>
      </dgm:spPr>
      <dgm:t>
        <a:bodyPr/>
        <a:lstStyle/>
        <a:p>
          <a:r>
            <a:rPr lang="de-DE" b="0" i="0">
              <a:latin typeface="Calibri"/>
              <a:ea typeface="+mn-ea"/>
              <a:cs typeface="+mn-cs"/>
            </a:rPr>
            <a:t>Datum</a:t>
          </a:r>
        </a:p>
      </dgm:t>
    </dgm:pt>
    <dgm:pt modelId="{B45DE71B-8C61-4A29-BBB0-5AA953CF7542}" type="parTrans" cxnId="{A81889D7-B4F1-469E-A91B-D36894BED34C}">
      <dgm:prSet/>
      <dgm:spPr/>
      <dgm:t>
        <a:bodyPr/>
        <a:lstStyle/>
        <a:p>
          <a:endParaRPr lang="en-US"/>
        </a:p>
      </dgm:t>
    </dgm:pt>
    <dgm:pt modelId="{E03609D5-4748-4E3C-8F59-7CA6A6BDD666}" type="sibTrans" cxnId="{A81889D7-B4F1-469E-A91B-D36894BED34C}">
      <dgm:prSet/>
      <dgm:spPr/>
      <dgm:t>
        <a:bodyPr/>
        <a:lstStyle/>
        <a:p>
          <a:endParaRPr lang="en-US"/>
        </a:p>
      </dgm:t>
    </dgm:pt>
    <dgm:pt modelId="{EA1701F6-7B57-4B04-9E00-64FC8D153085}">
      <dgm:prSet phldrT="[Text]"/>
      <dgm:spPr>
        <a:xfrm rot="17700000">
          <a:off x="6852361" y="2802844"/>
          <a:ext cx="884708" cy="426573"/>
        </a:xfrm>
      </dgm:spPr>
      <dgm:t>
        <a:bodyPr/>
        <a:lstStyle/>
        <a:p>
          <a:r>
            <a:rPr lang="de-DE" b="0" i="0">
              <a:latin typeface="Calibri"/>
              <a:ea typeface="+mn-ea"/>
              <a:cs typeface="+mn-cs"/>
            </a:rPr>
            <a:t>Titel der Veranstaltung</a:t>
          </a:r>
        </a:p>
      </dgm:t>
    </dgm:pt>
    <dgm:pt modelId="{A6530B81-68FB-4CB6-934B-339EA4E796B5}" type="parTrans" cxnId="{AA493673-DAC7-4571-B247-A7E1C831035C}">
      <dgm:prSet/>
      <dgm:spPr/>
      <dgm:t>
        <a:bodyPr/>
        <a:lstStyle/>
        <a:p>
          <a:endParaRPr lang="en-US"/>
        </a:p>
      </dgm:t>
    </dgm:pt>
    <dgm:pt modelId="{7CDBA56F-B9FD-42B0-9B00-3DC230E39858}" type="sibTrans" cxnId="{AA493673-DAC7-4571-B247-A7E1C831035C}">
      <dgm:prSet/>
      <dgm:spPr/>
      <dgm:t>
        <a:bodyPr/>
        <a:lstStyle/>
        <a:p>
          <a:endParaRPr lang="en-US"/>
        </a:p>
      </dgm:t>
    </dgm:pt>
    <dgm:pt modelId="{C666E99A-EA2A-4513-B163-536A725EC1D4}" type="pres">
      <dgm:prSet presAssocID="{E4EAE2BA-E6E9-47BE-90DA-7CC8F543793A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E2E3C590-7FC4-4000-9B21-30C11C32C517}" type="pres">
      <dgm:prSet presAssocID="{28E50F4E-A211-4387-B97C-8204D2D63C7E}" presName="parComposite" presStyleCnt="0"/>
      <dgm:spPr/>
    </dgm:pt>
    <dgm:pt modelId="{28017CDB-A29D-4E6F-AB4C-798EBE6DA64D}" type="pres">
      <dgm:prSet presAssocID="{28E50F4E-A211-4387-B97C-8204D2D63C7E}" presName="parBigCircle" presStyleLbl="node0" presStyleIdx="0" presStyleCnt="5"/>
      <dgm:spPr/>
    </dgm:pt>
    <dgm:pt modelId="{66FE321E-6221-430D-95E7-19DBF56E205F}" type="pres">
      <dgm:prSet presAssocID="{28E50F4E-A211-4387-B97C-8204D2D63C7E}" presName="parTx" presStyleLbl="revTx" presStyleIdx="0" presStyleCnt="1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BA0E56F-434D-4EE4-89C5-185FC0CE6AAD}" type="pres">
      <dgm:prSet presAssocID="{28E50F4E-A211-4387-B97C-8204D2D63C7E}" presName="bSpace" presStyleCnt="0"/>
      <dgm:spPr/>
    </dgm:pt>
    <dgm:pt modelId="{EAEC0C39-E95A-4854-99AC-F1FAA31657FA}" type="pres">
      <dgm:prSet presAssocID="{28E50F4E-A211-4387-B97C-8204D2D63C7E}" presName="parBackupNorm" presStyleCnt="0"/>
      <dgm:spPr/>
    </dgm:pt>
    <dgm:pt modelId="{5744958A-2933-4B47-B6EB-7D7C8BFCEF84}" type="pres">
      <dgm:prSet presAssocID="{7E88C0FE-9E9F-45D8-9EB3-4AB6E6B956AA}" presName="parSpace" presStyleCnt="0"/>
      <dgm:spPr/>
    </dgm:pt>
    <dgm:pt modelId="{CCD12751-D9E3-4387-BBF9-8F2AF6D49D1B}" type="pres">
      <dgm:prSet presAssocID="{4197E540-D10F-4BDA-84C9-B2027B240EEB}" presName="desBackupLeftNorm" presStyleCnt="0"/>
      <dgm:spPr/>
    </dgm:pt>
    <dgm:pt modelId="{B394CEEB-24B6-4BA8-A206-1534BEDAD694}" type="pres">
      <dgm:prSet presAssocID="{4197E540-D10F-4BDA-84C9-B2027B240EEB}" presName="desComposite" presStyleCnt="0"/>
      <dgm:spPr/>
    </dgm:pt>
    <dgm:pt modelId="{51C5ACA6-33FD-4668-B3B1-157C98F240BE}" type="pres">
      <dgm:prSet presAssocID="{4197E540-D10F-4BDA-84C9-B2027B240EEB}" presName="desCircle" presStyleLbl="node1" presStyleIdx="0" presStyleCnt="7"/>
      <dgm:spPr/>
    </dgm:pt>
    <dgm:pt modelId="{D80838CA-4B5F-4759-A83E-18025D22CD8E}" type="pres">
      <dgm:prSet presAssocID="{4197E540-D10F-4BDA-84C9-B2027B240EEB}" presName="chTx" presStyleLbl="revTx" presStyleIdx="1" presStyleCnt="1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7163255-F5AC-461E-9A86-3B86DCAB719C}" type="pres">
      <dgm:prSet presAssocID="{4197E540-D10F-4BDA-84C9-B2027B240EEB}" presName="desTx" presStyleLbl="revTx" presStyleIdx="2" presStyleCnt="19">
        <dgm:presLayoutVars>
          <dgm:bulletEnabled val="1"/>
        </dgm:presLayoutVars>
      </dgm:prSet>
      <dgm:spPr/>
    </dgm:pt>
    <dgm:pt modelId="{88A42219-4A4E-4479-8CC6-055AA19695B3}" type="pres">
      <dgm:prSet presAssocID="{4197E540-D10F-4BDA-84C9-B2027B240EEB}" presName="desBackupRightNorm" presStyleCnt="0"/>
      <dgm:spPr/>
    </dgm:pt>
    <dgm:pt modelId="{B7BAD771-7165-4F0A-8CDC-9C674DDAC5A6}" type="pres">
      <dgm:prSet presAssocID="{6EE9F422-00AE-4222-BD4F-062656D802FD}" presName="desSpace" presStyleCnt="0"/>
      <dgm:spPr/>
    </dgm:pt>
    <dgm:pt modelId="{02DBAD80-0D72-42CC-B864-98974252703D}" type="pres">
      <dgm:prSet presAssocID="{0AEA99DD-79F2-454B-89E9-FC77396C9F1D}" presName="desBackupLeftNorm" presStyleCnt="0"/>
      <dgm:spPr/>
    </dgm:pt>
    <dgm:pt modelId="{4FBFD1CE-5323-445E-AADD-EF55B1C740B1}" type="pres">
      <dgm:prSet presAssocID="{0AEA99DD-79F2-454B-89E9-FC77396C9F1D}" presName="desComposite" presStyleCnt="0"/>
      <dgm:spPr/>
    </dgm:pt>
    <dgm:pt modelId="{5A8C3FAB-CD74-4F8F-AD16-04074F9041BF}" type="pres">
      <dgm:prSet presAssocID="{0AEA99DD-79F2-454B-89E9-FC77396C9F1D}" presName="desCircle" presStyleLbl="node1" presStyleIdx="1" presStyleCnt="7"/>
      <dgm:spPr/>
    </dgm:pt>
    <dgm:pt modelId="{FDF47E5F-174C-4606-A5A6-ED4628A0F400}" type="pres">
      <dgm:prSet presAssocID="{0AEA99DD-79F2-454B-89E9-FC77396C9F1D}" presName="chTx" presStyleLbl="revTx" presStyleIdx="3" presStyleCnt="1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03A9274-6AA5-4BA7-9F0C-49F5E848C1A2}" type="pres">
      <dgm:prSet presAssocID="{0AEA99DD-79F2-454B-89E9-FC77396C9F1D}" presName="desTx" presStyleLbl="revTx" presStyleIdx="4" presStyleCnt="19">
        <dgm:presLayoutVars>
          <dgm:bulletEnabled val="1"/>
        </dgm:presLayoutVars>
      </dgm:prSet>
      <dgm:spPr/>
    </dgm:pt>
    <dgm:pt modelId="{5285B23C-3CF9-42E9-8D77-077E19872D98}" type="pres">
      <dgm:prSet presAssocID="{0AEA99DD-79F2-454B-89E9-FC77396C9F1D}" presName="desBackupRightNorm" presStyleCnt="0"/>
      <dgm:spPr/>
    </dgm:pt>
    <dgm:pt modelId="{6876C169-0105-4B0F-8AF0-8569EB893E0E}" type="pres">
      <dgm:prSet presAssocID="{602E552B-1247-4A9C-B655-B1B1185966C0}" presName="desSpace" presStyleCnt="0"/>
      <dgm:spPr/>
    </dgm:pt>
    <dgm:pt modelId="{C15A6055-885F-4223-8889-DE40F9C71E47}" type="pres">
      <dgm:prSet presAssocID="{5A22019F-6F97-4DC3-963A-583D3D54A632}" presName="parComposite" presStyleCnt="0"/>
      <dgm:spPr/>
    </dgm:pt>
    <dgm:pt modelId="{9125244F-CAD2-40B8-B03E-EE53F57528C6}" type="pres">
      <dgm:prSet presAssocID="{5A22019F-6F97-4DC3-963A-583D3D54A632}" presName="parBigCircle" presStyleLbl="node0" presStyleIdx="1" presStyleCnt="5"/>
      <dgm:spPr/>
    </dgm:pt>
    <dgm:pt modelId="{7D6BBD8D-95C7-4AC1-BA07-93F97F0B736B}" type="pres">
      <dgm:prSet presAssocID="{5A22019F-6F97-4DC3-963A-583D3D54A632}" presName="parTx" presStyleLbl="revTx" presStyleIdx="5" presStyleCnt="1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E3A114-82A7-404F-9E4B-DAE75E8E67F0}" type="pres">
      <dgm:prSet presAssocID="{5A22019F-6F97-4DC3-963A-583D3D54A632}" presName="bSpace" presStyleCnt="0"/>
      <dgm:spPr/>
    </dgm:pt>
    <dgm:pt modelId="{618FA1BC-D374-4EBB-922E-5A921DD9E5E1}" type="pres">
      <dgm:prSet presAssocID="{5A22019F-6F97-4DC3-963A-583D3D54A632}" presName="parBackupNorm" presStyleCnt="0"/>
      <dgm:spPr/>
    </dgm:pt>
    <dgm:pt modelId="{8ADF5B02-C638-4F58-9A6C-30C09AC73306}" type="pres">
      <dgm:prSet presAssocID="{40C46F67-A448-4DFF-9ACB-C354C5196E83}" presName="parSpace" presStyleCnt="0"/>
      <dgm:spPr/>
    </dgm:pt>
    <dgm:pt modelId="{02FA4610-B442-40C7-9DF1-5F9F97BE02EF}" type="pres">
      <dgm:prSet presAssocID="{0AE14328-0EE2-49D7-98C5-68FCA23BDFFA}" presName="desBackupLeftNorm" presStyleCnt="0"/>
      <dgm:spPr/>
    </dgm:pt>
    <dgm:pt modelId="{4FA3D958-E36A-4F8D-B2D9-8F7D4695CA93}" type="pres">
      <dgm:prSet presAssocID="{0AE14328-0EE2-49D7-98C5-68FCA23BDFFA}" presName="desComposite" presStyleCnt="0"/>
      <dgm:spPr/>
    </dgm:pt>
    <dgm:pt modelId="{49AD36DC-D62B-4D81-B989-C0C6E821265F}" type="pres">
      <dgm:prSet presAssocID="{0AE14328-0EE2-49D7-98C5-68FCA23BDFFA}" presName="desCircle" presStyleLbl="node1" presStyleIdx="2" presStyleCnt="7"/>
      <dgm:spPr/>
    </dgm:pt>
    <dgm:pt modelId="{BCF3A686-42B8-400D-ADAB-FFC1CE9C6893}" type="pres">
      <dgm:prSet presAssocID="{0AE14328-0EE2-49D7-98C5-68FCA23BDFFA}" presName="chTx" presStyleLbl="revTx" presStyleIdx="6" presStyleCnt="1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5E960F3-64F7-451A-9F71-5CC76AE5F505}" type="pres">
      <dgm:prSet presAssocID="{0AE14328-0EE2-49D7-98C5-68FCA23BDFFA}" presName="desTx" presStyleLbl="revTx" presStyleIdx="7" presStyleCnt="19">
        <dgm:presLayoutVars>
          <dgm:bulletEnabled val="1"/>
        </dgm:presLayoutVars>
      </dgm:prSet>
      <dgm:spPr/>
    </dgm:pt>
    <dgm:pt modelId="{B3721555-6618-4C3A-BD1F-E92CFD9683AB}" type="pres">
      <dgm:prSet presAssocID="{0AE14328-0EE2-49D7-98C5-68FCA23BDFFA}" presName="desBackupRightNorm" presStyleCnt="0"/>
      <dgm:spPr/>
    </dgm:pt>
    <dgm:pt modelId="{5AE349D2-CEB4-4AC6-AE04-44A62924D7CF}" type="pres">
      <dgm:prSet presAssocID="{5E40F6E7-1E16-499D-BD19-570269F4F62E}" presName="desSpace" presStyleCnt="0"/>
      <dgm:spPr/>
    </dgm:pt>
    <dgm:pt modelId="{98C1E74A-8C95-49B9-99D3-43E036DDBE09}" type="pres">
      <dgm:prSet presAssocID="{7FC2D584-30A6-449E-B7CA-341F5F62FAF5}" presName="parComposite" presStyleCnt="0"/>
      <dgm:spPr/>
    </dgm:pt>
    <dgm:pt modelId="{625298DF-66F0-44EC-B355-04318A84B0F2}" type="pres">
      <dgm:prSet presAssocID="{7FC2D584-30A6-449E-B7CA-341F5F62FAF5}" presName="parBigCircle" presStyleLbl="node0" presStyleIdx="2" presStyleCnt="5"/>
      <dgm:spPr/>
    </dgm:pt>
    <dgm:pt modelId="{2B4BD85E-C901-45C5-8EB9-6B9FEE12A7BE}" type="pres">
      <dgm:prSet presAssocID="{7FC2D584-30A6-449E-B7CA-341F5F62FAF5}" presName="parTx" presStyleLbl="revTx" presStyleIdx="8" presStyleCnt="1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61EFD8F-410E-414C-A480-BA932E71A143}" type="pres">
      <dgm:prSet presAssocID="{7FC2D584-30A6-449E-B7CA-341F5F62FAF5}" presName="bSpace" presStyleCnt="0"/>
      <dgm:spPr/>
    </dgm:pt>
    <dgm:pt modelId="{B82C08B3-DB74-4E36-B2E9-76F2AEEFB24B}" type="pres">
      <dgm:prSet presAssocID="{7FC2D584-30A6-449E-B7CA-341F5F62FAF5}" presName="parBackupNorm" presStyleCnt="0"/>
      <dgm:spPr/>
    </dgm:pt>
    <dgm:pt modelId="{E0DB4E77-87D5-45B6-AD70-2CE9930ABB87}" type="pres">
      <dgm:prSet presAssocID="{9BCC6C0B-54DD-42A5-A6A4-57FEEA70C7B5}" presName="parSpace" presStyleCnt="0"/>
      <dgm:spPr/>
    </dgm:pt>
    <dgm:pt modelId="{050B9D53-6469-4729-A9BE-E42DCEA4252C}" type="pres">
      <dgm:prSet presAssocID="{65A643D8-FAD8-427F-B77E-324519DFF77F}" presName="desBackupLeftNorm" presStyleCnt="0"/>
      <dgm:spPr/>
    </dgm:pt>
    <dgm:pt modelId="{A169135A-8620-4269-A500-0BFE5F166735}" type="pres">
      <dgm:prSet presAssocID="{65A643D8-FAD8-427F-B77E-324519DFF77F}" presName="desComposite" presStyleCnt="0"/>
      <dgm:spPr/>
    </dgm:pt>
    <dgm:pt modelId="{DF89BFF2-B2D4-4325-85A2-579AFC2E967F}" type="pres">
      <dgm:prSet presAssocID="{65A643D8-FAD8-427F-B77E-324519DFF77F}" presName="desCircle" presStyleLbl="node1" presStyleIdx="3" presStyleCnt="7"/>
      <dgm:spPr/>
    </dgm:pt>
    <dgm:pt modelId="{DB665163-915F-40A6-83DE-D9E80507F79D}" type="pres">
      <dgm:prSet presAssocID="{65A643D8-FAD8-427F-B77E-324519DFF77F}" presName="chTx" presStyleLbl="revTx" presStyleIdx="9" presStyleCnt="1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929AC72-0696-4EEE-AFB6-7E192A81CD7E}" type="pres">
      <dgm:prSet presAssocID="{65A643D8-FAD8-427F-B77E-324519DFF77F}" presName="desTx" presStyleLbl="revTx" presStyleIdx="10" presStyleCnt="19">
        <dgm:presLayoutVars>
          <dgm:bulletEnabled val="1"/>
        </dgm:presLayoutVars>
      </dgm:prSet>
      <dgm:spPr/>
    </dgm:pt>
    <dgm:pt modelId="{4C54F472-8EC0-43AD-AD8B-7B532BC9203C}" type="pres">
      <dgm:prSet presAssocID="{65A643D8-FAD8-427F-B77E-324519DFF77F}" presName="desBackupRightNorm" presStyleCnt="0"/>
      <dgm:spPr/>
    </dgm:pt>
    <dgm:pt modelId="{A5C2DB3F-F2F5-4831-9AD1-C5C2EEE15AC9}" type="pres">
      <dgm:prSet presAssocID="{A1CFAE85-B44C-4654-BCFF-0F4929233B2A}" presName="desSpace" presStyleCnt="0"/>
      <dgm:spPr/>
    </dgm:pt>
    <dgm:pt modelId="{B8B811F7-882B-401A-954A-0AD56A2EE973}" type="pres">
      <dgm:prSet presAssocID="{4270397F-DBF8-4AC4-AA3F-CA10089E7FBE}" presName="desBackupLeftNorm" presStyleCnt="0"/>
      <dgm:spPr/>
    </dgm:pt>
    <dgm:pt modelId="{CB96842E-0788-4F05-AA79-9548A70F8222}" type="pres">
      <dgm:prSet presAssocID="{4270397F-DBF8-4AC4-AA3F-CA10089E7FBE}" presName="desComposite" presStyleCnt="0"/>
      <dgm:spPr/>
    </dgm:pt>
    <dgm:pt modelId="{F624D2FA-8824-4453-8B9E-084D7FB18D3E}" type="pres">
      <dgm:prSet presAssocID="{4270397F-DBF8-4AC4-AA3F-CA10089E7FBE}" presName="desCircle" presStyleLbl="node1" presStyleIdx="4" presStyleCnt="7"/>
      <dgm:spPr/>
    </dgm:pt>
    <dgm:pt modelId="{31799780-C26C-41A7-A8A3-0C5BAE591647}" type="pres">
      <dgm:prSet presAssocID="{4270397F-DBF8-4AC4-AA3F-CA10089E7FBE}" presName="chTx" presStyleLbl="revTx" presStyleIdx="11" presStyleCnt="1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36BAE8B-0596-41F6-8DFC-775AE3DB2F75}" type="pres">
      <dgm:prSet presAssocID="{4270397F-DBF8-4AC4-AA3F-CA10089E7FBE}" presName="desTx" presStyleLbl="revTx" presStyleIdx="12" presStyleCnt="19">
        <dgm:presLayoutVars>
          <dgm:bulletEnabled val="1"/>
        </dgm:presLayoutVars>
      </dgm:prSet>
      <dgm:spPr/>
    </dgm:pt>
    <dgm:pt modelId="{FB53BAAE-1CD1-48B9-A5BE-862EFED7558E}" type="pres">
      <dgm:prSet presAssocID="{4270397F-DBF8-4AC4-AA3F-CA10089E7FBE}" presName="desBackupRightNorm" presStyleCnt="0"/>
      <dgm:spPr/>
    </dgm:pt>
    <dgm:pt modelId="{B2162B41-715E-4E22-A94D-F9469031B90D}" type="pres">
      <dgm:prSet presAssocID="{4C7CC020-5C91-4D36-A3D2-5B6892F678CD}" presName="desSpace" presStyleCnt="0"/>
      <dgm:spPr/>
    </dgm:pt>
    <dgm:pt modelId="{4EF7231C-C9F1-4F91-8D1C-C63638405F91}" type="pres">
      <dgm:prSet presAssocID="{1EAF32EF-2685-41DE-B527-A19EA257EFF2}" presName="parComposite" presStyleCnt="0"/>
      <dgm:spPr/>
    </dgm:pt>
    <dgm:pt modelId="{4AF980F5-1CFE-4F1C-8701-2120CCF8F1AB}" type="pres">
      <dgm:prSet presAssocID="{1EAF32EF-2685-41DE-B527-A19EA257EFF2}" presName="parBigCircle" presStyleLbl="node0" presStyleIdx="3" presStyleCnt="5"/>
      <dgm:spPr/>
    </dgm:pt>
    <dgm:pt modelId="{C21B92A9-8E32-499C-902E-F133C5092D1A}" type="pres">
      <dgm:prSet presAssocID="{1EAF32EF-2685-41DE-B527-A19EA257EFF2}" presName="parTx" presStyleLbl="revTx" presStyleIdx="13" presStyleCnt="1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092A734-3D43-4CCE-BAAB-D03B6FB8C520}" type="pres">
      <dgm:prSet presAssocID="{1EAF32EF-2685-41DE-B527-A19EA257EFF2}" presName="bSpace" presStyleCnt="0"/>
      <dgm:spPr/>
    </dgm:pt>
    <dgm:pt modelId="{8D515D9C-EF43-47B9-AC9A-09A87EDF6F3D}" type="pres">
      <dgm:prSet presAssocID="{1EAF32EF-2685-41DE-B527-A19EA257EFF2}" presName="parBackupNorm" presStyleCnt="0"/>
      <dgm:spPr/>
    </dgm:pt>
    <dgm:pt modelId="{FAD7D391-55A1-4EEA-A99A-64E1406DFE67}" type="pres">
      <dgm:prSet presAssocID="{C8B63689-AE32-480F-B66B-8481F7137AF6}" presName="parSpace" presStyleCnt="0"/>
      <dgm:spPr/>
    </dgm:pt>
    <dgm:pt modelId="{56DDD952-6F6A-4029-9D17-840952762844}" type="pres">
      <dgm:prSet presAssocID="{8A6DB3FE-C39B-447E-9F35-B0AA149632E9}" presName="desBackupLeftNorm" presStyleCnt="0"/>
      <dgm:spPr/>
    </dgm:pt>
    <dgm:pt modelId="{BCEAA212-1E21-473A-810B-7B4A20144AC7}" type="pres">
      <dgm:prSet presAssocID="{8A6DB3FE-C39B-447E-9F35-B0AA149632E9}" presName="desComposite" presStyleCnt="0"/>
      <dgm:spPr/>
    </dgm:pt>
    <dgm:pt modelId="{E29272B0-1840-4ADB-9A86-4D800BA7660B}" type="pres">
      <dgm:prSet presAssocID="{8A6DB3FE-C39B-447E-9F35-B0AA149632E9}" presName="desCircle" presStyleLbl="node1" presStyleIdx="5" presStyleCnt="7"/>
      <dgm:spPr/>
    </dgm:pt>
    <dgm:pt modelId="{C289158A-F0C2-472A-B26B-AE3903472886}" type="pres">
      <dgm:prSet presAssocID="{8A6DB3FE-C39B-447E-9F35-B0AA149632E9}" presName="chTx" presStyleLbl="revTx" presStyleIdx="14" presStyleCnt="1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83A00C4-4E87-475C-B373-0648A481D8EB}" type="pres">
      <dgm:prSet presAssocID="{8A6DB3FE-C39B-447E-9F35-B0AA149632E9}" presName="desTx" presStyleLbl="revTx" presStyleIdx="15" presStyleCnt="19">
        <dgm:presLayoutVars>
          <dgm:bulletEnabled val="1"/>
        </dgm:presLayoutVars>
      </dgm:prSet>
      <dgm:spPr/>
    </dgm:pt>
    <dgm:pt modelId="{A93CA49B-3551-4E15-9F16-87C9D8940AB2}" type="pres">
      <dgm:prSet presAssocID="{8A6DB3FE-C39B-447E-9F35-B0AA149632E9}" presName="desBackupRightNorm" presStyleCnt="0"/>
      <dgm:spPr/>
    </dgm:pt>
    <dgm:pt modelId="{4BAB3AD8-192C-45AF-ABFF-EB2AC676A747}" type="pres">
      <dgm:prSet presAssocID="{092AA806-E93B-48B2-8CC6-74C5945CE54C}" presName="desSpace" presStyleCnt="0"/>
      <dgm:spPr/>
    </dgm:pt>
    <dgm:pt modelId="{BDD180BB-E7D6-424B-BB10-543442B20526}" type="pres">
      <dgm:prSet presAssocID="{C4843CC7-1E96-4B59-9DC6-ACB4F823B6CA}" presName="parComposite" presStyleCnt="0"/>
      <dgm:spPr/>
    </dgm:pt>
    <dgm:pt modelId="{C91E5157-B099-45D6-9AF6-5D780FCC0741}" type="pres">
      <dgm:prSet presAssocID="{C4843CC7-1E96-4B59-9DC6-ACB4F823B6CA}" presName="parBigCircle" presStyleLbl="node0" presStyleIdx="4" presStyleCnt="5"/>
      <dgm:spPr/>
    </dgm:pt>
    <dgm:pt modelId="{BD32F408-1A1D-4F3B-9E8F-4018961D8EE0}" type="pres">
      <dgm:prSet presAssocID="{C4843CC7-1E96-4B59-9DC6-ACB4F823B6CA}" presName="parTx" presStyleLbl="revTx" presStyleIdx="16" presStyleCnt="1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FA50EA1-01B9-4434-81F0-09F78468F491}" type="pres">
      <dgm:prSet presAssocID="{C4843CC7-1E96-4B59-9DC6-ACB4F823B6CA}" presName="bSpace" presStyleCnt="0"/>
      <dgm:spPr/>
    </dgm:pt>
    <dgm:pt modelId="{A8705CB7-3A00-47B5-9D67-6B49167A9F5F}" type="pres">
      <dgm:prSet presAssocID="{C4843CC7-1E96-4B59-9DC6-ACB4F823B6CA}" presName="parBackupNorm" presStyleCnt="0"/>
      <dgm:spPr/>
    </dgm:pt>
    <dgm:pt modelId="{5F85F400-DB07-4C0F-B47D-3E3A119A97E2}" type="pres">
      <dgm:prSet presAssocID="{E03609D5-4748-4E3C-8F59-7CA6A6BDD666}" presName="parSpace" presStyleCnt="0"/>
      <dgm:spPr/>
    </dgm:pt>
    <dgm:pt modelId="{4CC69F9E-9C44-4FE7-A5D1-837B7F7500F9}" type="pres">
      <dgm:prSet presAssocID="{EA1701F6-7B57-4B04-9E00-64FC8D153085}" presName="desBackupLeftNorm" presStyleCnt="0"/>
      <dgm:spPr/>
    </dgm:pt>
    <dgm:pt modelId="{DC1E3BC9-F45A-46BD-AE86-CB151878B25B}" type="pres">
      <dgm:prSet presAssocID="{EA1701F6-7B57-4B04-9E00-64FC8D153085}" presName="desComposite" presStyleCnt="0"/>
      <dgm:spPr/>
    </dgm:pt>
    <dgm:pt modelId="{FA37A83F-DCFE-4930-B762-BA4ACC7C2CF7}" type="pres">
      <dgm:prSet presAssocID="{EA1701F6-7B57-4B04-9E00-64FC8D153085}" presName="desCircle" presStyleLbl="node1" presStyleIdx="6" presStyleCnt="7"/>
      <dgm:spPr/>
    </dgm:pt>
    <dgm:pt modelId="{C74C4CD4-620A-4D12-877A-4F2671E6851F}" type="pres">
      <dgm:prSet presAssocID="{EA1701F6-7B57-4B04-9E00-64FC8D153085}" presName="chTx" presStyleLbl="revTx" presStyleIdx="17" presStyleCnt="1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CF7FA09-DF88-4A61-9695-0DC36D268D20}" type="pres">
      <dgm:prSet presAssocID="{EA1701F6-7B57-4B04-9E00-64FC8D153085}" presName="desTx" presStyleLbl="revTx" presStyleIdx="18" presStyleCnt="19">
        <dgm:presLayoutVars>
          <dgm:bulletEnabled val="1"/>
        </dgm:presLayoutVars>
      </dgm:prSet>
      <dgm:spPr/>
    </dgm:pt>
    <dgm:pt modelId="{7F95D454-9277-4E23-8DA0-31E0BC467B99}" type="pres">
      <dgm:prSet presAssocID="{EA1701F6-7B57-4B04-9E00-64FC8D153085}" presName="desBackupRightNorm" presStyleCnt="0"/>
      <dgm:spPr/>
    </dgm:pt>
    <dgm:pt modelId="{55B19629-49BD-483E-9F18-BA61677B354C}" type="pres">
      <dgm:prSet presAssocID="{7CDBA56F-B9FD-42B0-9B00-3DC230E39858}" presName="desSpace" presStyleCnt="0"/>
      <dgm:spPr/>
    </dgm:pt>
  </dgm:ptLst>
  <dgm:cxnLst>
    <dgm:cxn modelId="{39AF9F84-592C-4715-B816-2A454335FA6D}" srcId="{E4EAE2BA-E6E9-47BE-90DA-7CC8F543793A}" destId="{5A22019F-6F97-4DC3-963A-583D3D54A632}" srcOrd="1" destOrd="0" parTransId="{B9D94E7B-0198-4684-BCA7-D1F15AB8F901}" sibTransId="{40C46F67-A448-4DFF-9ACB-C354C5196E83}"/>
    <dgm:cxn modelId="{9E4E564B-7449-488A-A98A-627F84C86B7B}" srcId="{7FC2D584-30A6-449E-B7CA-341F5F62FAF5}" destId="{4270397F-DBF8-4AC4-AA3F-CA10089E7FBE}" srcOrd="1" destOrd="0" parTransId="{75FF98B8-82E9-41E5-83D6-CFAB184BF2CA}" sibTransId="{4C7CC020-5C91-4D36-A3D2-5B6892F678CD}"/>
    <dgm:cxn modelId="{59B5F25D-30E8-4569-8419-4CD75F6417C0}" type="presOf" srcId="{65A643D8-FAD8-427F-B77E-324519DFF77F}" destId="{DB665163-915F-40A6-83DE-D9E80507F79D}" srcOrd="0" destOrd="0" presId="urn:microsoft.com/office/officeart/2008/layout/CircleAccentTimeline"/>
    <dgm:cxn modelId="{DE067B6E-5705-40C5-95E8-34489ECF6FE3}" srcId="{1EAF32EF-2685-41DE-B527-A19EA257EFF2}" destId="{8A6DB3FE-C39B-447E-9F35-B0AA149632E9}" srcOrd="0" destOrd="0" parTransId="{59337257-76BB-40A8-A3C4-453905802E16}" sibTransId="{092AA806-E93B-48B2-8CC6-74C5945CE54C}"/>
    <dgm:cxn modelId="{22B998FB-6DA3-44DE-8039-70A44451540E}" srcId="{E4EAE2BA-E6E9-47BE-90DA-7CC8F543793A}" destId="{28E50F4E-A211-4387-B97C-8204D2D63C7E}" srcOrd="0" destOrd="0" parTransId="{3ECDEA85-0997-4DE7-BDA1-9D27574A1BE6}" sibTransId="{7E88C0FE-9E9F-45D8-9EB3-4AB6E6B956AA}"/>
    <dgm:cxn modelId="{C6F2B1DC-45B7-4671-950A-8EB8536BE227}" type="presOf" srcId="{0AE14328-0EE2-49D7-98C5-68FCA23BDFFA}" destId="{BCF3A686-42B8-400D-ADAB-FFC1CE9C6893}" srcOrd="0" destOrd="0" presId="urn:microsoft.com/office/officeart/2008/layout/CircleAccentTimeline"/>
    <dgm:cxn modelId="{037D1ED7-9660-475E-907C-F4AD249CA9F1}" srcId="{28E50F4E-A211-4387-B97C-8204D2D63C7E}" destId="{4197E540-D10F-4BDA-84C9-B2027B240EEB}" srcOrd="0" destOrd="0" parTransId="{78BB0D03-C1B0-4614-BB63-23D6CFFED62B}" sibTransId="{6EE9F422-00AE-4222-BD4F-062656D802FD}"/>
    <dgm:cxn modelId="{E018242C-1169-433E-8AA7-F111377B7F25}" type="presOf" srcId="{5A22019F-6F97-4DC3-963A-583D3D54A632}" destId="{7D6BBD8D-95C7-4AC1-BA07-93F97F0B736B}" srcOrd="0" destOrd="0" presId="urn:microsoft.com/office/officeart/2008/layout/CircleAccentTimeline"/>
    <dgm:cxn modelId="{5943E10D-D01C-48EB-A84E-085470923B17}" type="presOf" srcId="{1EAF32EF-2685-41DE-B527-A19EA257EFF2}" destId="{C21B92A9-8E32-499C-902E-F133C5092D1A}" srcOrd="0" destOrd="0" presId="urn:microsoft.com/office/officeart/2008/layout/CircleAccentTimeline"/>
    <dgm:cxn modelId="{3603CE7F-B3FC-4746-835B-FEBA7784AF37}" srcId="{7FC2D584-30A6-449E-B7CA-341F5F62FAF5}" destId="{65A643D8-FAD8-427F-B77E-324519DFF77F}" srcOrd="0" destOrd="0" parTransId="{9B490BD3-91C5-4AD9-B795-4720D22F1C89}" sibTransId="{A1CFAE85-B44C-4654-BCFF-0F4929233B2A}"/>
    <dgm:cxn modelId="{14650854-4170-4942-A8CA-8BDABCA8AAC5}" type="presOf" srcId="{8A6DB3FE-C39B-447E-9F35-B0AA149632E9}" destId="{C289158A-F0C2-472A-B26B-AE3903472886}" srcOrd="0" destOrd="0" presId="urn:microsoft.com/office/officeart/2008/layout/CircleAccentTimeline"/>
    <dgm:cxn modelId="{29AFF724-CA27-4788-8EDC-9CA3F39AD51A}" type="presOf" srcId="{7FC2D584-30A6-449E-B7CA-341F5F62FAF5}" destId="{2B4BD85E-C901-45C5-8EB9-6B9FEE12A7BE}" srcOrd="0" destOrd="0" presId="urn:microsoft.com/office/officeart/2008/layout/CircleAccentTimeline"/>
    <dgm:cxn modelId="{F3DB4BDB-5680-409E-AD72-10A094822C37}" type="presOf" srcId="{0AEA99DD-79F2-454B-89E9-FC77396C9F1D}" destId="{FDF47E5F-174C-4606-A5A6-ED4628A0F400}" srcOrd="0" destOrd="0" presId="urn:microsoft.com/office/officeart/2008/layout/CircleAccentTimeline"/>
    <dgm:cxn modelId="{92BC2B9A-152A-4382-BEB0-4E0D07B20719}" type="presOf" srcId="{28E50F4E-A211-4387-B97C-8204D2D63C7E}" destId="{66FE321E-6221-430D-95E7-19DBF56E205F}" srcOrd="0" destOrd="0" presId="urn:microsoft.com/office/officeart/2008/layout/CircleAccentTimeline"/>
    <dgm:cxn modelId="{270815E9-4A88-4DB4-9040-920BB982ABD8}" srcId="{E4EAE2BA-E6E9-47BE-90DA-7CC8F543793A}" destId="{1EAF32EF-2685-41DE-B527-A19EA257EFF2}" srcOrd="3" destOrd="0" parTransId="{180ECF10-61BF-4891-A06A-93E397C04263}" sibTransId="{C8B63689-AE32-480F-B66B-8481F7137AF6}"/>
    <dgm:cxn modelId="{4E6CF8B6-3BDF-44AC-84F1-C22534B9AB33}" type="presOf" srcId="{4197E540-D10F-4BDA-84C9-B2027B240EEB}" destId="{D80838CA-4B5F-4759-A83E-18025D22CD8E}" srcOrd="0" destOrd="0" presId="urn:microsoft.com/office/officeart/2008/layout/CircleAccentTimeline"/>
    <dgm:cxn modelId="{7B499043-54DA-41CA-902C-2E1F7343C8CF}" type="presOf" srcId="{E4EAE2BA-E6E9-47BE-90DA-7CC8F543793A}" destId="{C666E99A-EA2A-4513-B163-536A725EC1D4}" srcOrd="0" destOrd="0" presId="urn:microsoft.com/office/officeart/2008/layout/CircleAccentTimeline"/>
    <dgm:cxn modelId="{A81889D7-B4F1-469E-A91B-D36894BED34C}" srcId="{E4EAE2BA-E6E9-47BE-90DA-7CC8F543793A}" destId="{C4843CC7-1E96-4B59-9DC6-ACB4F823B6CA}" srcOrd="4" destOrd="0" parTransId="{B45DE71B-8C61-4A29-BBB0-5AA953CF7542}" sibTransId="{E03609D5-4748-4E3C-8F59-7CA6A6BDD666}"/>
    <dgm:cxn modelId="{AA493673-DAC7-4571-B247-A7E1C831035C}" srcId="{C4843CC7-1E96-4B59-9DC6-ACB4F823B6CA}" destId="{EA1701F6-7B57-4B04-9E00-64FC8D153085}" srcOrd="0" destOrd="0" parTransId="{A6530B81-68FB-4CB6-934B-339EA4E796B5}" sibTransId="{7CDBA56F-B9FD-42B0-9B00-3DC230E39858}"/>
    <dgm:cxn modelId="{B4B25CA1-CE95-45E6-AB63-0DF1EBA23F1D}" type="presOf" srcId="{EA1701F6-7B57-4B04-9E00-64FC8D153085}" destId="{C74C4CD4-620A-4D12-877A-4F2671E6851F}" srcOrd="0" destOrd="0" presId="urn:microsoft.com/office/officeart/2008/layout/CircleAccentTimeline"/>
    <dgm:cxn modelId="{283F8578-61AB-4F3A-B8D5-79928B6E421A}" srcId="{E4EAE2BA-E6E9-47BE-90DA-7CC8F543793A}" destId="{7FC2D584-30A6-449E-B7CA-341F5F62FAF5}" srcOrd="2" destOrd="0" parTransId="{5B8A5422-3BF7-4359-9198-DC33B9CC121C}" sibTransId="{9BCC6C0B-54DD-42A5-A6A4-57FEEA70C7B5}"/>
    <dgm:cxn modelId="{B4E4664C-2BB7-4195-971F-F79B38F44C6E}" srcId="{28E50F4E-A211-4387-B97C-8204D2D63C7E}" destId="{0AEA99DD-79F2-454B-89E9-FC77396C9F1D}" srcOrd="1" destOrd="0" parTransId="{A2D73402-9AD4-47A3-93FB-B3C18E3B4F0C}" sibTransId="{602E552B-1247-4A9C-B655-B1B1185966C0}"/>
    <dgm:cxn modelId="{B632C927-E97E-441C-97E1-63C23589AE7E}" type="presOf" srcId="{C4843CC7-1E96-4B59-9DC6-ACB4F823B6CA}" destId="{BD32F408-1A1D-4F3B-9E8F-4018961D8EE0}" srcOrd="0" destOrd="0" presId="urn:microsoft.com/office/officeart/2008/layout/CircleAccentTimeline"/>
    <dgm:cxn modelId="{34488931-96C4-4A48-9AF4-D99DA12E3C16}" type="presOf" srcId="{4270397F-DBF8-4AC4-AA3F-CA10089E7FBE}" destId="{31799780-C26C-41A7-A8A3-0C5BAE591647}" srcOrd="0" destOrd="0" presId="urn:microsoft.com/office/officeart/2008/layout/CircleAccentTimeline"/>
    <dgm:cxn modelId="{8A722DB8-690F-4486-8D68-C5FBE3FBBBBD}" srcId="{5A22019F-6F97-4DC3-963A-583D3D54A632}" destId="{0AE14328-0EE2-49D7-98C5-68FCA23BDFFA}" srcOrd="0" destOrd="0" parTransId="{EA9DC085-EAD3-474C-B8A0-5119234F5699}" sibTransId="{5E40F6E7-1E16-499D-BD19-570269F4F62E}"/>
    <dgm:cxn modelId="{6B7B29F3-0184-4EC1-B7FB-F93586D24594}" type="presParOf" srcId="{C666E99A-EA2A-4513-B163-536A725EC1D4}" destId="{E2E3C590-7FC4-4000-9B21-30C11C32C517}" srcOrd="0" destOrd="0" presId="urn:microsoft.com/office/officeart/2008/layout/CircleAccentTimeline"/>
    <dgm:cxn modelId="{806F0E3D-0DEB-4CA0-A1AF-C635535D6A51}" type="presParOf" srcId="{E2E3C590-7FC4-4000-9B21-30C11C32C517}" destId="{28017CDB-A29D-4E6F-AB4C-798EBE6DA64D}" srcOrd="0" destOrd="0" presId="urn:microsoft.com/office/officeart/2008/layout/CircleAccentTimeline"/>
    <dgm:cxn modelId="{9125341B-4B9A-44CB-B8A2-83D1461A7A71}" type="presParOf" srcId="{E2E3C590-7FC4-4000-9B21-30C11C32C517}" destId="{66FE321E-6221-430D-95E7-19DBF56E205F}" srcOrd="1" destOrd="0" presId="urn:microsoft.com/office/officeart/2008/layout/CircleAccentTimeline"/>
    <dgm:cxn modelId="{75D65238-6A9C-44D1-A4DC-22DA752396DB}" type="presParOf" srcId="{E2E3C590-7FC4-4000-9B21-30C11C32C517}" destId="{1BA0E56F-434D-4EE4-89C5-185FC0CE6AAD}" srcOrd="2" destOrd="0" presId="urn:microsoft.com/office/officeart/2008/layout/CircleAccentTimeline"/>
    <dgm:cxn modelId="{03BFF396-B874-4373-9B8C-3CED9A231CCB}" type="presParOf" srcId="{C666E99A-EA2A-4513-B163-536A725EC1D4}" destId="{EAEC0C39-E95A-4854-99AC-F1FAA31657FA}" srcOrd="1" destOrd="0" presId="urn:microsoft.com/office/officeart/2008/layout/CircleAccentTimeline"/>
    <dgm:cxn modelId="{BDE7E1B9-2525-4213-B687-A763C84A79AD}" type="presParOf" srcId="{C666E99A-EA2A-4513-B163-536A725EC1D4}" destId="{5744958A-2933-4B47-B6EB-7D7C8BFCEF84}" srcOrd="2" destOrd="0" presId="urn:microsoft.com/office/officeart/2008/layout/CircleAccentTimeline"/>
    <dgm:cxn modelId="{B53C7978-C1D3-4BC0-B664-3BD0DCC047C5}" type="presParOf" srcId="{C666E99A-EA2A-4513-B163-536A725EC1D4}" destId="{CCD12751-D9E3-4387-BBF9-8F2AF6D49D1B}" srcOrd="3" destOrd="0" presId="urn:microsoft.com/office/officeart/2008/layout/CircleAccentTimeline"/>
    <dgm:cxn modelId="{A8F51BAF-F105-4379-890D-4080AD374D90}" type="presParOf" srcId="{C666E99A-EA2A-4513-B163-536A725EC1D4}" destId="{B394CEEB-24B6-4BA8-A206-1534BEDAD694}" srcOrd="4" destOrd="0" presId="urn:microsoft.com/office/officeart/2008/layout/CircleAccentTimeline"/>
    <dgm:cxn modelId="{B102D07C-53FA-4C2A-98F7-559DE8CC6F7F}" type="presParOf" srcId="{B394CEEB-24B6-4BA8-A206-1534BEDAD694}" destId="{51C5ACA6-33FD-4668-B3B1-157C98F240BE}" srcOrd="0" destOrd="0" presId="urn:microsoft.com/office/officeart/2008/layout/CircleAccentTimeline"/>
    <dgm:cxn modelId="{AD393FEA-ACA1-4DAE-84B7-B6B64A51D7EB}" type="presParOf" srcId="{B394CEEB-24B6-4BA8-A206-1534BEDAD694}" destId="{D80838CA-4B5F-4759-A83E-18025D22CD8E}" srcOrd="1" destOrd="0" presId="urn:microsoft.com/office/officeart/2008/layout/CircleAccentTimeline"/>
    <dgm:cxn modelId="{5F49715A-C2EA-4423-BB4F-E062481D00CD}" type="presParOf" srcId="{B394CEEB-24B6-4BA8-A206-1534BEDAD694}" destId="{47163255-F5AC-461E-9A86-3B86DCAB719C}" srcOrd="2" destOrd="0" presId="urn:microsoft.com/office/officeart/2008/layout/CircleAccentTimeline"/>
    <dgm:cxn modelId="{820D0099-D79F-448C-8CD8-F6635DE4543A}" type="presParOf" srcId="{C666E99A-EA2A-4513-B163-536A725EC1D4}" destId="{88A42219-4A4E-4479-8CC6-055AA19695B3}" srcOrd="5" destOrd="0" presId="urn:microsoft.com/office/officeart/2008/layout/CircleAccentTimeline"/>
    <dgm:cxn modelId="{1B98A850-4FA8-4324-B736-76A11B5A6A2C}" type="presParOf" srcId="{C666E99A-EA2A-4513-B163-536A725EC1D4}" destId="{B7BAD771-7165-4F0A-8CDC-9C674DDAC5A6}" srcOrd="6" destOrd="0" presId="urn:microsoft.com/office/officeart/2008/layout/CircleAccentTimeline"/>
    <dgm:cxn modelId="{F1981FA5-ACDF-407F-90B1-9FFE42209CE7}" type="presParOf" srcId="{C666E99A-EA2A-4513-B163-536A725EC1D4}" destId="{02DBAD80-0D72-42CC-B864-98974252703D}" srcOrd="7" destOrd="0" presId="urn:microsoft.com/office/officeart/2008/layout/CircleAccentTimeline"/>
    <dgm:cxn modelId="{886A8907-9F03-4B87-9CA7-56DA307DFB01}" type="presParOf" srcId="{C666E99A-EA2A-4513-B163-536A725EC1D4}" destId="{4FBFD1CE-5323-445E-AADD-EF55B1C740B1}" srcOrd="8" destOrd="0" presId="urn:microsoft.com/office/officeart/2008/layout/CircleAccentTimeline"/>
    <dgm:cxn modelId="{BB709076-C7E6-48A9-8210-BF3D50F1709C}" type="presParOf" srcId="{4FBFD1CE-5323-445E-AADD-EF55B1C740B1}" destId="{5A8C3FAB-CD74-4F8F-AD16-04074F9041BF}" srcOrd="0" destOrd="0" presId="urn:microsoft.com/office/officeart/2008/layout/CircleAccentTimeline"/>
    <dgm:cxn modelId="{73482E59-F422-4F1D-A247-02A1DF1A4417}" type="presParOf" srcId="{4FBFD1CE-5323-445E-AADD-EF55B1C740B1}" destId="{FDF47E5F-174C-4606-A5A6-ED4628A0F400}" srcOrd="1" destOrd="0" presId="urn:microsoft.com/office/officeart/2008/layout/CircleAccentTimeline"/>
    <dgm:cxn modelId="{BC767F94-056C-4FDB-8B62-C212E3A3BE95}" type="presParOf" srcId="{4FBFD1CE-5323-445E-AADD-EF55B1C740B1}" destId="{703A9274-6AA5-4BA7-9F0C-49F5E848C1A2}" srcOrd="2" destOrd="0" presId="urn:microsoft.com/office/officeart/2008/layout/CircleAccentTimeline"/>
    <dgm:cxn modelId="{266EBF6D-D555-4FB3-952F-E5BBB96410D6}" type="presParOf" srcId="{C666E99A-EA2A-4513-B163-536A725EC1D4}" destId="{5285B23C-3CF9-42E9-8D77-077E19872D98}" srcOrd="9" destOrd="0" presId="urn:microsoft.com/office/officeart/2008/layout/CircleAccentTimeline"/>
    <dgm:cxn modelId="{53142895-7223-4D04-8283-DB52FBEBEA6C}" type="presParOf" srcId="{C666E99A-EA2A-4513-B163-536A725EC1D4}" destId="{6876C169-0105-4B0F-8AF0-8569EB893E0E}" srcOrd="10" destOrd="0" presId="urn:microsoft.com/office/officeart/2008/layout/CircleAccentTimeline"/>
    <dgm:cxn modelId="{5E7E60EF-3F65-40FE-8454-4151F9CED020}" type="presParOf" srcId="{C666E99A-EA2A-4513-B163-536A725EC1D4}" destId="{C15A6055-885F-4223-8889-DE40F9C71E47}" srcOrd="11" destOrd="0" presId="urn:microsoft.com/office/officeart/2008/layout/CircleAccentTimeline"/>
    <dgm:cxn modelId="{2F0B2796-6027-41D9-AB09-75619194C812}" type="presParOf" srcId="{C15A6055-885F-4223-8889-DE40F9C71E47}" destId="{9125244F-CAD2-40B8-B03E-EE53F57528C6}" srcOrd="0" destOrd="0" presId="urn:microsoft.com/office/officeart/2008/layout/CircleAccentTimeline"/>
    <dgm:cxn modelId="{B9A78D57-AC02-4019-A70F-F74194841E9F}" type="presParOf" srcId="{C15A6055-885F-4223-8889-DE40F9C71E47}" destId="{7D6BBD8D-95C7-4AC1-BA07-93F97F0B736B}" srcOrd="1" destOrd="0" presId="urn:microsoft.com/office/officeart/2008/layout/CircleAccentTimeline"/>
    <dgm:cxn modelId="{6B958643-CC03-43BE-B5AD-D70F18EF46A6}" type="presParOf" srcId="{C15A6055-885F-4223-8889-DE40F9C71E47}" destId="{5AE3A114-82A7-404F-9E4B-DAE75E8E67F0}" srcOrd="2" destOrd="0" presId="urn:microsoft.com/office/officeart/2008/layout/CircleAccentTimeline"/>
    <dgm:cxn modelId="{6FD7B579-2D6F-4E14-9AA9-A998584C569A}" type="presParOf" srcId="{C666E99A-EA2A-4513-B163-536A725EC1D4}" destId="{618FA1BC-D374-4EBB-922E-5A921DD9E5E1}" srcOrd="12" destOrd="0" presId="urn:microsoft.com/office/officeart/2008/layout/CircleAccentTimeline"/>
    <dgm:cxn modelId="{D0715D97-6762-4050-B0B8-30DD4F82F175}" type="presParOf" srcId="{C666E99A-EA2A-4513-B163-536A725EC1D4}" destId="{8ADF5B02-C638-4F58-9A6C-30C09AC73306}" srcOrd="13" destOrd="0" presId="urn:microsoft.com/office/officeart/2008/layout/CircleAccentTimeline"/>
    <dgm:cxn modelId="{D7233B37-5879-4C3C-B887-C53C4892CCA8}" type="presParOf" srcId="{C666E99A-EA2A-4513-B163-536A725EC1D4}" destId="{02FA4610-B442-40C7-9DF1-5F9F97BE02EF}" srcOrd="14" destOrd="0" presId="urn:microsoft.com/office/officeart/2008/layout/CircleAccentTimeline"/>
    <dgm:cxn modelId="{C85F168E-15C4-4982-9266-78407D2ABFF3}" type="presParOf" srcId="{C666E99A-EA2A-4513-B163-536A725EC1D4}" destId="{4FA3D958-E36A-4F8D-B2D9-8F7D4695CA93}" srcOrd="15" destOrd="0" presId="urn:microsoft.com/office/officeart/2008/layout/CircleAccentTimeline"/>
    <dgm:cxn modelId="{131F0D32-F16A-44D9-9071-EACD62E4AEED}" type="presParOf" srcId="{4FA3D958-E36A-4F8D-B2D9-8F7D4695CA93}" destId="{49AD36DC-D62B-4D81-B989-C0C6E821265F}" srcOrd="0" destOrd="0" presId="urn:microsoft.com/office/officeart/2008/layout/CircleAccentTimeline"/>
    <dgm:cxn modelId="{125DAAC1-4B2B-4D99-8015-21AFFF79A810}" type="presParOf" srcId="{4FA3D958-E36A-4F8D-B2D9-8F7D4695CA93}" destId="{BCF3A686-42B8-400D-ADAB-FFC1CE9C6893}" srcOrd="1" destOrd="0" presId="urn:microsoft.com/office/officeart/2008/layout/CircleAccentTimeline"/>
    <dgm:cxn modelId="{8E444A5F-7A3D-4E68-B1C1-D9E5D2FD2002}" type="presParOf" srcId="{4FA3D958-E36A-4F8D-B2D9-8F7D4695CA93}" destId="{C5E960F3-64F7-451A-9F71-5CC76AE5F505}" srcOrd="2" destOrd="0" presId="urn:microsoft.com/office/officeart/2008/layout/CircleAccentTimeline"/>
    <dgm:cxn modelId="{7BDC8AF3-8A8B-4973-A6A9-1B51F937E1C3}" type="presParOf" srcId="{C666E99A-EA2A-4513-B163-536A725EC1D4}" destId="{B3721555-6618-4C3A-BD1F-E92CFD9683AB}" srcOrd="16" destOrd="0" presId="urn:microsoft.com/office/officeart/2008/layout/CircleAccentTimeline"/>
    <dgm:cxn modelId="{57FBE147-01A0-4F93-B5B4-D87C5642BA03}" type="presParOf" srcId="{C666E99A-EA2A-4513-B163-536A725EC1D4}" destId="{5AE349D2-CEB4-4AC6-AE04-44A62924D7CF}" srcOrd="17" destOrd="0" presId="urn:microsoft.com/office/officeart/2008/layout/CircleAccentTimeline"/>
    <dgm:cxn modelId="{A90A65CE-B690-4E3E-A09F-E3FAF7AE9156}" type="presParOf" srcId="{C666E99A-EA2A-4513-B163-536A725EC1D4}" destId="{98C1E74A-8C95-49B9-99D3-43E036DDBE09}" srcOrd="18" destOrd="0" presId="urn:microsoft.com/office/officeart/2008/layout/CircleAccentTimeline"/>
    <dgm:cxn modelId="{CF176CC5-5F58-4BF2-BCBD-3CA43DEBF721}" type="presParOf" srcId="{98C1E74A-8C95-49B9-99D3-43E036DDBE09}" destId="{625298DF-66F0-44EC-B355-04318A84B0F2}" srcOrd="0" destOrd="0" presId="urn:microsoft.com/office/officeart/2008/layout/CircleAccentTimeline"/>
    <dgm:cxn modelId="{F669BDA3-93ED-4B1C-B9BE-5AABAD77CF11}" type="presParOf" srcId="{98C1E74A-8C95-49B9-99D3-43E036DDBE09}" destId="{2B4BD85E-C901-45C5-8EB9-6B9FEE12A7BE}" srcOrd="1" destOrd="0" presId="urn:microsoft.com/office/officeart/2008/layout/CircleAccentTimeline"/>
    <dgm:cxn modelId="{5AC3ABE7-4B3A-4B37-BCF4-0C4600E4C258}" type="presParOf" srcId="{98C1E74A-8C95-49B9-99D3-43E036DDBE09}" destId="{761EFD8F-410E-414C-A480-BA932E71A143}" srcOrd="2" destOrd="0" presId="urn:microsoft.com/office/officeart/2008/layout/CircleAccentTimeline"/>
    <dgm:cxn modelId="{6AE88287-C0E8-4048-AC2B-B6315CA86612}" type="presParOf" srcId="{C666E99A-EA2A-4513-B163-536A725EC1D4}" destId="{B82C08B3-DB74-4E36-B2E9-76F2AEEFB24B}" srcOrd="19" destOrd="0" presId="urn:microsoft.com/office/officeart/2008/layout/CircleAccentTimeline"/>
    <dgm:cxn modelId="{CCADAD11-B601-480E-8927-6FE89F7EA486}" type="presParOf" srcId="{C666E99A-EA2A-4513-B163-536A725EC1D4}" destId="{E0DB4E77-87D5-45B6-AD70-2CE9930ABB87}" srcOrd="20" destOrd="0" presId="urn:microsoft.com/office/officeart/2008/layout/CircleAccentTimeline"/>
    <dgm:cxn modelId="{AED8654A-61B9-487B-B140-5B05B227F523}" type="presParOf" srcId="{C666E99A-EA2A-4513-B163-536A725EC1D4}" destId="{050B9D53-6469-4729-A9BE-E42DCEA4252C}" srcOrd="21" destOrd="0" presId="urn:microsoft.com/office/officeart/2008/layout/CircleAccentTimeline"/>
    <dgm:cxn modelId="{3B708182-0012-4306-A3C0-9C960FF62F52}" type="presParOf" srcId="{C666E99A-EA2A-4513-B163-536A725EC1D4}" destId="{A169135A-8620-4269-A500-0BFE5F166735}" srcOrd="22" destOrd="0" presId="urn:microsoft.com/office/officeart/2008/layout/CircleAccentTimeline"/>
    <dgm:cxn modelId="{8E136D5B-8A27-4F18-BB51-5AF8AE430F5C}" type="presParOf" srcId="{A169135A-8620-4269-A500-0BFE5F166735}" destId="{DF89BFF2-B2D4-4325-85A2-579AFC2E967F}" srcOrd="0" destOrd="0" presId="urn:microsoft.com/office/officeart/2008/layout/CircleAccentTimeline"/>
    <dgm:cxn modelId="{4A1F3093-F5E7-4B9D-9FB2-6728E5862D85}" type="presParOf" srcId="{A169135A-8620-4269-A500-0BFE5F166735}" destId="{DB665163-915F-40A6-83DE-D9E80507F79D}" srcOrd="1" destOrd="0" presId="urn:microsoft.com/office/officeart/2008/layout/CircleAccentTimeline"/>
    <dgm:cxn modelId="{97A2C6A4-C2BA-4AD9-9889-6C0BFA5257C5}" type="presParOf" srcId="{A169135A-8620-4269-A500-0BFE5F166735}" destId="{B929AC72-0696-4EEE-AFB6-7E192A81CD7E}" srcOrd="2" destOrd="0" presId="urn:microsoft.com/office/officeart/2008/layout/CircleAccentTimeline"/>
    <dgm:cxn modelId="{90A2D453-8355-4ABF-8D77-AC9B2F5A51A5}" type="presParOf" srcId="{C666E99A-EA2A-4513-B163-536A725EC1D4}" destId="{4C54F472-8EC0-43AD-AD8B-7B532BC9203C}" srcOrd="23" destOrd="0" presId="urn:microsoft.com/office/officeart/2008/layout/CircleAccentTimeline"/>
    <dgm:cxn modelId="{0E769701-95BC-4670-BBB3-9E807D52E5E8}" type="presParOf" srcId="{C666E99A-EA2A-4513-B163-536A725EC1D4}" destId="{A5C2DB3F-F2F5-4831-9AD1-C5C2EEE15AC9}" srcOrd="24" destOrd="0" presId="urn:microsoft.com/office/officeart/2008/layout/CircleAccentTimeline"/>
    <dgm:cxn modelId="{D6612880-C97C-41C9-B635-800EEF865953}" type="presParOf" srcId="{C666E99A-EA2A-4513-B163-536A725EC1D4}" destId="{B8B811F7-882B-401A-954A-0AD56A2EE973}" srcOrd="25" destOrd="0" presId="urn:microsoft.com/office/officeart/2008/layout/CircleAccentTimeline"/>
    <dgm:cxn modelId="{6E0AEAEC-EE6B-48F9-81A8-7C9AFD0752D5}" type="presParOf" srcId="{C666E99A-EA2A-4513-B163-536A725EC1D4}" destId="{CB96842E-0788-4F05-AA79-9548A70F8222}" srcOrd="26" destOrd="0" presId="urn:microsoft.com/office/officeart/2008/layout/CircleAccentTimeline"/>
    <dgm:cxn modelId="{C398105E-DEBE-4566-A208-95DB95A8410B}" type="presParOf" srcId="{CB96842E-0788-4F05-AA79-9548A70F8222}" destId="{F624D2FA-8824-4453-8B9E-084D7FB18D3E}" srcOrd="0" destOrd="0" presId="urn:microsoft.com/office/officeart/2008/layout/CircleAccentTimeline"/>
    <dgm:cxn modelId="{C7BF06C9-514F-433D-9D1E-152647F91005}" type="presParOf" srcId="{CB96842E-0788-4F05-AA79-9548A70F8222}" destId="{31799780-C26C-41A7-A8A3-0C5BAE591647}" srcOrd="1" destOrd="0" presId="urn:microsoft.com/office/officeart/2008/layout/CircleAccentTimeline"/>
    <dgm:cxn modelId="{01A402B5-FF37-4097-A548-B9F1BF18177F}" type="presParOf" srcId="{CB96842E-0788-4F05-AA79-9548A70F8222}" destId="{036BAE8B-0596-41F6-8DFC-775AE3DB2F75}" srcOrd="2" destOrd="0" presId="urn:microsoft.com/office/officeart/2008/layout/CircleAccentTimeline"/>
    <dgm:cxn modelId="{1827D5B2-0E92-47A2-AE1E-EFA6FEB02DC9}" type="presParOf" srcId="{C666E99A-EA2A-4513-B163-536A725EC1D4}" destId="{FB53BAAE-1CD1-48B9-A5BE-862EFED7558E}" srcOrd="27" destOrd="0" presId="urn:microsoft.com/office/officeart/2008/layout/CircleAccentTimeline"/>
    <dgm:cxn modelId="{F432C6E4-396C-4C77-8D3C-04ACE617AE33}" type="presParOf" srcId="{C666E99A-EA2A-4513-B163-536A725EC1D4}" destId="{B2162B41-715E-4E22-A94D-F9469031B90D}" srcOrd="28" destOrd="0" presId="urn:microsoft.com/office/officeart/2008/layout/CircleAccentTimeline"/>
    <dgm:cxn modelId="{0E2D9C45-F625-410D-976A-D98FC767C523}" type="presParOf" srcId="{C666E99A-EA2A-4513-B163-536A725EC1D4}" destId="{4EF7231C-C9F1-4F91-8D1C-C63638405F91}" srcOrd="29" destOrd="0" presId="urn:microsoft.com/office/officeart/2008/layout/CircleAccentTimeline"/>
    <dgm:cxn modelId="{ED828BF6-B845-4D06-AA09-88653016ABB1}" type="presParOf" srcId="{4EF7231C-C9F1-4F91-8D1C-C63638405F91}" destId="{4AF980F5-1CFE-4F1C-8701-2120CCF8F1AB}" srcOrd="0" destOrd="0" presId="urn:microsoft.com/office/officeart/2008/layout/CircleAccentTimeline"/>
    <dgm:cxn modelId="{BB042F8A-98B7-488A-B1AC-011CDE7C7A3A}" type="presParOf" srcId="{4EF7231C-C9F1-4F91-8D1C-C63638405F91}" destId="{C21B92A9-8E32-499C-902E-F133C5092D1A}" srcOrd="1" destOrd="0" presId="urn:microsoft.com/office/officeart/2008/layout/CircleAccentTimeline"/>
    <dgm:cxn modelId="{5767D511-FF18-4451-9928-B18FA2555F58}" type="presParOf" srcId="{4EF7231C-C9F1-4F91-8D1C-C63638405F91}" destId="{1092A734-3D43-4CCE-BAAB-D03B6FB8C520}" srcOrd="2" destOrd="0" presId="urn:microsoft.com/office/officeart/2008/layout/CircleAccentTimeline"/>
    <dgm:cxn modelId="{24ACEC1F-50E7-4EF4-B7EF-CB1F12A50B37}" type="presParOf" srcId="{C666E99A-EA2A-4513-B163-536A725EC1D4}" destId="{8D515D9C-EF43-47B9-AC9A-09A87EDF6F3D}" srcOrd="30" destOrd="0" presId="urn:microsoft.com/office/officeart/2008/layout/CircleAccentTimeline"/>
    <dgm:cxn modelId="{DEECF5B3-4894-49DA-87C3-06128E11EAF1}" type="presParOf" srcId="{C666E99A-EA2A-4513-B163-536A725EC1D4}" destId="{FAD7D391-55A1-4EEA-A99A-64E1406DFE67}" srcOrd="31" destOrd="0" presId="urn:microsoft.com/office/officeart/2008/layout/CircleAccentTimeline"/>
    <dgm:cxn modelId="{7AE685BB-CF8D-45D1-AA7E-9E1115A40345}" type="presParOf" srcId="{C666E99A-EA2A-4513-B163-536A725EC1D4}" destId="{56DDD952-6F6A-4029-9D17-840952762844}" srcOrd="32" destOrd="0" presId="urn:microsoft.com/office/officeart/2008/layout/CircleAccentTimeline"/>
    <dgm:cxn modelId="{E187B4D3-037C-480E-A07F-084085DA9B32}" type="presParOf" srcId="{C666E99A-EA2A-4513-B163-536A725EC1D4}" destId="{BCEAA212-1E21-473A-810B-7B4A20144AC7}" srcOrd="33" destOrd="0" presId="urn:microsoft.com/office/officeart/2008/layout/CircleAccentTimeline"/>
    <dgm:cxn modelId="{F1A44866-7D53-4109-8002-111947E20ADC}" type="presParOf" srcId="{BCEAA212-1E21-473A-810B-7B4A20144AC7}" destId="{E29272B0-1840-4ADB-9A86-4D800BA7660B}" srcOrd="0" destOrd="0" presId="urn:microsoft.com/office/officeart/2008/layout/CircleAccentTimeline"/>
    <dgm:cxn modelId="{F2985EF5-AF57-42CE-9179-DC297E86C13F}" type="presParOf" srcId="{BCEAA212-1E21-473A-810B-7B4A20144AC7}" destId="{C289158A-F0C2-472A-B26B-AE3903472886}" srcOrd="1" destOrd="0" presId="urn:microsoft.com/office/officeart/2008/layout/CircleAccentTimeline"/>
    <dgm:cxn modelId="{C4405D03-222D-4DD1-907A-033E95AF0AF3}" type="presParOf" srcId="{BCEAA212-1E21-473A-810B-7B4A20144AC7}" destId="{C83A00C4-4E87-475C-B373-0648A481D8EB}" srcOrd="2" destOrd="0" presId="urn:microsoft.com/office/officeart/2008/layout/CircleAccentTimeline"/>
    <dgm:cxn modelId="{4EA480E6-F183-4262-86BD-C3A0003BC035}" type="presParOf" srcId="{C666E99A-EA2A-4513-B163-536A725EC1D4}" destId="{A93CA49B-3551-4E15-9F16-87C9D8940AB2}" srcOrd="34" destOrd="0" presId="urn:microsoft.com/office/officeart/2008/layout/CircleAccentTimeline"/>
    <dgm:cxn modelId="{CC3D5F59-BDB0-4E57-B73F-FD6CF4F796EA}" type="presParOf" srcId="{C666E99A-EA2A-4513-B163-536A725EC1D4}" destId="{4BAB3AD8-192C-45AF-ABFF-EB2AC676A747}" srcOrd="35" destOrd="0" presId="urn:microsoft.com/office/officeart/2008/layout/CircleAccentTimeline"/>
    <dgm:cxn modelId="{ED481ABC-4033-4F67-A4AC-B3C3CC0116E6}" type="presParOf" srcId="{C666E99A-EA2A-4513-B163-536A725EC1D4}" destId="{BDD180BB-E7D6-424B-BB10-543442B20526}" srcOrd="36" destOrd="0" presId="urn:microsoft.com/office/officeart/2008/layout/CircleAccentTimeline"/>
    <dgm:cxn modelId="{20E31828-B9B9-45D6-9564-7AF6141BAFF1}" type="presParOf" srcId="{BDD180BB-E7D6-424B-BB10-543442B20526}" destId="{C91E5157-B099-45D6-9AF6-5D780FCC0741}" srcOrd="0" destOrd="0" presId="urn:microsoft.com/office/officeart/2008/layout/CircleAccentTimeline"/>
    <dgm:cxn modelId="{1D720328-BD59-47CA-A807-D11D13589287}" type="presParOf" srcId="{BDD180BB-E7D6-424B-BB10-543442B20526}" destId="{BD32F408-1A1D-4F3B-9E8F-4018961D8EE0}" srcOrd="1" destOrd="0" presId="urn:microsoft.com/office/officeart/2008/layout/CircleAccentTimeline"/>
    <dgm:cxn modelId="{16226E1A-3F70-47B2-A6FA-864CC27D948A}" type="presParOf" srcId="{BDD180BB-E7D6-424B-BB10-543442B20526}" destId="{AFA50EA1-01B9-4434-81F0-09F78468F491}" srcOrd="2" destOrd="0" presId="urn:microsoft.com/office/officeart/2008/layout/CircleAccentTimeline"/>
    <dgm:cxn modelId="{58A65D42-3332-4CFF-B3CE-ABB5E459217A}" type="presParOf" srcId="{C666E99A-EA2A-4513-B163-536A725EC1D4}" destId="{A8705CB7-3A00-47B5-9D67-6B49167A9F5F}" srcOrd="37" destOrd="0" presId="urn:microsoft.com/office/officeart/2008/layout/CircleAccentTimeline"/>
    <dgm:cxn modelId="{15753D17-5996-49B0-B2F3-91E3D2DDE5EC}" type="presParOf" srcId="{C666E99A-EA2A-4513-B163-536A725EC1D4}" destId="{5F85F400-DB07-4C0F-B47D-3E3A119A97E2}" srcOrd="38" destOrd="0" presId="urn:microsoft.com/office/officeart/2008/layout/CircleAccentTimeline"/>
    <dgm:cxn modelId="{0F568343-C7D8-4A6D-A05F-54CFE542344C}" type="presParOf" srcId="{C666E99A-EA2A-4513-B163-536A725EC1D4}" destId="{4CC69F9E-9C44-4FE7-A5D1-837B7F7500F9}" srcOrd="39" destOrd="0" presId="urn:microsoft.com/office/officeart/2008/layout/CircleAccentTimeline"/>
    <dgm:cxn modelId="{8C4A92AF-E74B-4AA8-9AE8-7BCAA485CA7F}" type="presParOf" srcId="{C666E99A-EA2A-4513-B163-536A725EC1D4}" destId="{DC1E3BC9-F45A-46BD-AE86-CB151878B25B}" srcOrd="40" destOrd="0" presId="urn:microsoft.com/office/officeart/2008/layout/CircleAccentTimeline"/>
    <dgm:cxn modelId="{B6811C61-33C5-4083-946F-E331CC1688C8}" type="presParOf" srcId="{DC1E3BC9-F45A-46BD-AE86-CB151878B25B}" destId="{FA37A83F-DCFE-4930-B762-BA4ACC7C2CF7}" srcOrd="0" destOrd="0" presId="urn:microsoft.com/office/officeart/2008/layout/CircleAccentTimeline"/>
    <dgm:cxn modelId="{0592DE33-6E3B-4A61-870E-73DED6DADBDE}" type="presParOf" srcId="{DC1E3BC9-F45A-46BD-AE86-CB151878B25B}" destId="{C74C4CD4-620A-4D12-877A-4F2671E6851F}" srcOrd="1" destOrd="0" presId="urn:microsoft.com/office/officeart/2008/layout/CircleAccentTimeline"/>
    <dgm:cxn modelId="{438B9DA6-D0F4-4BB6-A967-17447868E945}" type="presParOf" srcId="{DC1E3BC9-F45A-46BD-AE86-CB151878B25B}" destId="{FCF7FA09-DF88-4A61-9695-0DC36D268D20}" srcOrd="2" destOrd="0" presId="urn:microsoft.com/office/officeart/2008/layout/CircleAccentTimeline"/>
    <dgm:cxn modelId="{9FA38F49-119D-46B8-AE12-14243512A393}" type="presParOf" srcId="{C666E99A-EA2A-4513-B163-536A725EC1D4}" destId="{7F95D454-9277-4E23-8DA0-31E0BC467B99}" srcOrd="41" destOrd="0" presId="urn:microsoft.com/office/officeart/2008/layout/CircleAccentTimeline"/>
    <dgm:cxn modelId="{E0AF502E-DEB2-494A-9F22-EC19F88266C4}" type="presParOf" srcId="{C666E99A-EA2A-4513-B163-536A725EC1D4}" destId="{55B19629-49BD-483E-9F18-BA61677B354C}" srcOrd="4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17CDB-A29D-4E6F-AB4C-798EBE6DA64D}">
      <dsp:nvSpPr>
        <dsp:cNvPr id="0" name=""/>
        <dsp:cNvSpPr/>
      </dsp:nvSpPr>
      <dsp:spPr>
        <a:xfrm>
          <a:off x="5411" y="1919635"/>
          <a:ext cx="821786" cy="82178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FE321E-6221-430D-95E7-19DBF56E205F}">
      <dsp:nvSpPr>
        <dsp:cNvPr id="0" name=""/>
        <dsp:cNvSpPr/>
      </dsp:nvSpPr>
      <dsp:spPr>
        <a:xfrm rot="17700000">
          <a:off x="294971" y="1249711"/>
          <a:ext cx="1021571" cy="492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b="0" i="0" kern="1200" dirty="0">
              <a:latin typeface="Calibri"/>
              <a:ea typeface="+mn-ea"/>
              <a:cs typeface="+mn-cs"/>
            </a:rPr>
            <a:t>Datum</a:t>
          </a:r>
        </a:p>
      </dsp:txBody>
      <dsp:txXfrm>
        <a:off x="294971" y="1249711"/>
        <a:ext cx="1021571" cy="492318"/>
      </dsp:txXfrm>
    </dsp:sp>
    <dsp:sp modelId="{51C5ACA6-33FD-4668-B3B1-157C98F240BE}">
      <dsp:nvSpPr>
        <dsp:cNvPr id="0" name=""/>
        <dsp:cNvSpPr/>
      </dsp:nvSpPr>
      <dsp:spPr>
        <a:xfrm>
          <a:off x="889097" y="2117248"/>
          <a:ext cx="426559" cy="4265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838CA-4B5F-4759-A83E-18025D22CD8E}">
      <dsp:nvSpPr>
        <dsp:cNvPr id="0" name=""/>
        <dsp:cNvSpPr/>
      </dsp:nvSpPr>
      <dsp:spPr>
        <a:xfrm rot="17700000">
          <a:off x="383896" y="2710951"/>
          <a:ext cx="883707" cy="42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0" i="0" kern="1200" dirty="0">
              <a:latin typeface="Calibri"/>
              <a:ea typeface="+mn-ea"/>
              <a:cs typeface="+mn-cs"/>
            </a:rPr>
            <a:t>Titel der Veranstaltung</a:t>
          </a:r>
        </a:p>
      </dsp:txBody>
      <dsp:txXfrm>
        <a:off x="383896" y="2710951"/>
        <a:ext cx="883707" cy="426090"/>
      </dsp:txXfrm>
    </dsp:sp>
    <dsp:sp modelId="{47163255-F5AC-461E-9A86-3B86DCAB719C}">
      <dsp:nvSpPr>
        <dsp:cNvPr id="0" name=""/>
        <dsp:cNvSpPr/>
      </dsp:nvSpPr>
      <dsp:spPr>
        <a:xfrm rot="17700000">
          <a:off x="937149" y="1524014"/>
          <a:ext cx="883707" cy="42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C3FAB-CD74-4F8F-AD16-04074F9041BF}">
      <dsp:nvSpPr>
        <dsp:cNvPr id="0" name=""/>
        <dsp:cNvSpPr/>
      </dsp:nvSpPr>
      <dsp:spPr>
        <a:xfrm>
          <a:off x="1377490" y="2117248"/>
          <a:ext cx="426559" cy="4265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47E5F-174C-4606-A5A6-ED4628A0F400}">
      <dsp:nvSpPr>
        <dsp:cNvPr id="0" name=""/>
        <dsp:cNvSpPr/>
      </dsp:nvSpPr>
      <dsp:spPr>
        <a:xfrm rot="17700000">
          <a:off x="872289" y="2710951"/>
          <a:ext cx="883707" cy="42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0" i="0" kern="1200">
              <a:latin typeface="Calibri"/>
              <a:ea typeface="+mn-ea"/>
              <a:cs typeface="+mn-cs"/>
            </a:rPr>
            <a:t>Titel der Veranstaltung</a:t>
          </a:r>
        </a:p>
      </dsp:txBody>
      <dsp:txXfrm>
        <a:off x="872289" y="2710951"/>
        <a:ext cx="883707" cy="426090"/>
      </dsp:txXfrm>
    </dsp:sp>
    <dsp:sp modelId="{703A9274-6AA5-4BA7-9F0C-49F5E848C1A2}">
      <dsp:nvSpPr>
        <dsp:cNvPr id="0" name=""/>
        <dsp:cNvSpPr/>
      </dsp:nvSpPr>
      <dsp:spPr>
        <a:xfrm rot="17700000">
          <a:off x="1425542" y="1524014"/>
          <a:ext cx="883707" cy="42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5244F-CAD2-40B8-B03E-EE53F57528C6}">
      <dsp:nvSpPr>
        <dsp:cNvPr id="0" name=""/>
        <dsp:cNvSpPr/>
      </dsp:nvSpPr>
      <dsp:spPr>
        <a:xfrm>
          <a:off x="1865949" y="1919635"/>
          <a:ext cx="821786" cy="82178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6BBD8D-95C7-4AC1-BA07-93F97F0B736B}">
      <dsp:nvSpPr>
        <dsp:cNvPr id="0" name=""/>
        <dsp:cNvSpPr/>
      </dsp:nvSpPr>
      <dsp:spPr>
        <a:xfrm rot="17700000">
          <a:off x="2155509" y="1249711"/>
          <a:ext cx="1021571" cy="492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b="0" i="0" kern="1200">
              <a:latin typeface="Calibri"/>
              <a:ea typeface="+mn-ea"/>
              <a:cs typeface="+mn-cs"/>
            </a:rPr>
            <a:t>Datum</a:t>
          </a:r>
        </a:p>
      </dsp:txBody>
      <dsp:txXfrm>
        <a:off x="2155509" y="1249711"/>
        <a:ext cx="1021571" cy="492318"/>
      </dsp:txXfrm>
    </dsp:sp>
    <dsp:sp modelId="{49AD36DC-D62B-4D81-B989-C0C6E821265F}">
      <dsp:nvSpPr>
        <dsp:cNvPr id="0" name=""/>
        <dsp:cNvSpPr/>
      </dsp:nvSpPr>
      <dsp:spPr>
        <a:xfrm>
          <a:off x="2749635" y="2117248"/>
          <a:ext cx="426559" cy="4265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F3A686-42B8-400D-ADAB-FFC1CE9C6893}">
      <dsp:nvSpPr>
        <dsp:cNvPr id="0" name=""/>
        <dsp:cNvSpPr/>
      </dsp:nvSpPr>
      <dsp:spPr>
        <a:xfrm rot="17700000">
          <a:off x="2244434" y="2710951"/>
          <a:ext cx="883707" cy="42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0" i="0" kern="1200">
              <a:latin typeface="Calibri"/>
              <a:ea typeface="+mn-ea"/>
              <a:cs typeface="+mn-cs"/>
            </a:rPr>
            <a:t>Titel der Veranstaltung</a:t>
          </a:r>
        </a:p>
      </dsp:txBody>
      <dsp:txXfrm>
        <a:off x="2244434" y="2710951"/>
        <a:ext cx="883707" cy="426090"/>
      </dsp:txXfrm>
    </dsp:sp>
    <dsp:sp modelId="{C5E960F3-64F7-451A-9F71-5CC76AE5F505}">
      <dsp:nvSpPr>
        <dsp:cNvPr id="0" name=""/>
        <dsp:cNvSpPr/>
      </dsp:nvSpPr>
      <dsp:spPr>
        <a:xfrm rot="17700000">
          <a:off x="2797687" y="1524014"/>
          <a:ext cx="883707" cy="42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298DF-66F0-44EC-B355-04318A84B0F2}">
      <dsp:nvSpPr>
        <dsp:cNvPr id="0" name=""/>
        <dsp:cNvSpPr/>
      </dsp:nvSpPr>
      <dsp:spPr>
        <a:xfrm>
          <a:off x="3238093" y="1919635"/>
          <a:ext cx="821786" cy="82178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4BD85E-C901-45C5-8EB9-6B9FEE12A7BE}">
      <dsp:nvSpPr>
        <dsp:cNvPr id="0" name=""/>
        <dsp:cNvSpPr/>
      </dsp:nvSpPr>
      <dsp:spPr>
        <a:xfrm rot="17700000">
          <a:off x="3527654" y="1249711"/>
          <a:ext cx="1021571" cy="492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b="0" i="0" kern="1200">
              <a:latin typeface="Calibri"/>
              <a:ea typeface="+mn-ea"/>
              <a:cs typeface="+mn-cs"/>
            </a:rPr>
            <a:t>Datum</a:t>
          </a:r>
        </a:p>
      </dsp:txBody>
      <dsp:txXfrm>
        <a:off x="3527654" y="1249711"/>
        <a:ext cx="1021571" cy="492318"/>
      </dsp:txXfrm>
    </dsp:sp>
    <dsp:sp modelId="{DF89BFF2-B2D4-4325-85A2-579AFC2E967F}">
      <dsp:nvSpPr>
        <dsp:cNvPr id="0" name=""/>
        <dsp:cNvSpPr/>
      </dsp:nvSpPr>
      <dsp:spPr>
        <a:xfrm>
          <a:off x="4121779" y="2117248"/>
          <a:ext cx="426559" cy="42655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65163-915F-40A6-83DE-D9E80507F79D}">
      <dsp:nvSpPr>
        <dsp:cNvPr id="0" name=""/>
        <dsp:cNvSpPr/>
      </dsp:nvSpPr>
      <dsp:spPr>
        <a:xfrm rot="17700000">
          <a:off x="3616579" y="2710951"/>
          <a:ext cx="883707" cy="42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0" i="0" kern="1200">
              <a:latin typeface="Calibri"/>
              <a:ea typeface="+mn-ea"/>
              <a:cs typeface="+mn-cs"/>
            </a:rPr>
            <a:t>Titel der Veranstaltung</a:t>
          </a:r>
        </a:p>
      </dsp:txBody>
      <dsp:txXfrm>
        <a:off x="3616579" y="2710951"/>
        <a:ext cx="883707" cy="426090"/>
      </dsp:txXfrm>
    </dsp:sp>
    <dsp:sp modelId="{B929AC72-0696-4EEE-AFB6-7E192A81CD7E}">
      <dsp:nvSpPr>
        <dsp:cNvPr id="0" name=""/>
        <dsp:cNvSpPr/>
      </dsp:nvSpPr>
      <dsp:spPr>
        <a:xfrm rot="17700000">
          <a:off x="4169832" y="1524014"/>
          <a:ext cx="883707" cy="42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4D2FA-8824-4453-8B9E-084D7FB18D3E}">
      <dsp:nvSpPr>
        <dsp:cNvPr id="0" name=""/>
        <dsp:cNvSpPr/>
      </dsp:nvSpPr>
      <dsp:spPr>
        <a:xfrm>
          <a:off x="4610173" y="2117248"/>
          <a:ext cx="426559" cy="42655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99780-C26C-41A7-A8A3-0C5BAE591647}">
      <dsp:nvSpPr>
        <dsp:cNvPr id="0" name=""/>
        <dsp:cNvSpPr/>
      </dsp:nvSpPr>
      <dsp:spPr>
        <a:xfrm rot="17700000">
          <a:off x="4104972" y="2710951"/>
          <a:ext cx="883707" cy="42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0" i="0" kern="1200">
              <a:latin typeface="Calibri"/>
              <a:ea typeface="+mn-ea"/>
              <a:cs typeface="+mn-cs"/>
            </a:rPr>
            <a:t>Titel der Veranstaltung</a:t>
          </a:r>
        </a:p>
      </dsp:txBody>
      <dsp:txXfrm>
        <a:off x="4104972" y="2710951"/>
        <a:ext cx="883707" cy="426090"/>
      </dsp:txXfrm>
    </dsp:sp>
    <dsp:sp modelId="{036BAE8B-0596-41F6-8DFC-775AE3DB2F75}">
      <dsp:nvSpPr>
        <dsp:cNvPr id="0" name=""/>
        <dsp:cNvSpPr/>
      </dsp:nvSpPr>
      <dsp:spPr>
        <a:xfrm rot="17700000">
          <a:off x="4658225" y="1524014"/>
          <a:ext cx="883707" cy="42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980F5-1CFE-4F1C-8701-2120CCF8F1AB}">
      <dsp:nvSpPr>
        <dsp:cNvPr id="0" name=""/>
        <dsp:cNvSpPr/>
      </dsp:nvSpPr>
      <dsp:spPr>
        <a:xfrm>
          <a:off x="5098631" y="1919635"/>
          <a:ext cx="821786" cy="82178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1B92A9-8E32-499C-902E-F133C5092D1A}">
      <dsp:nvSpPr>
        <dsp:cNvPr id="0" name=""/>
        <dsp:cNvSpPr/>
      </dsp:nvSpPr>
      <dsp:spPr>
        <a:xfrm rot="17700000">
          <a:off x="5388192" y="1249711"/>
          <a:ext cx="1021571" cy="492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b="0" i="0" kern="1200">
              <a:latin typeface="Calibri"/>
              <a:ea typeface="+mn-ea"/>
              <a:cs typeface="+mn-cs"/>
            </a:rPr>
            <a:t>Datum</a:t>
          </a:r>
        </a:p>
      </dsp:txBody>
      <dsp:txXfrm>
        <a:off x="5388192" y="1249711"/>
        <a:ext cx="1021571" cy="492318"/>
      </dsp:txXfrm>
    </dsp:sp>
    <dsp:sp modelId="{E29272B0-1840-4ADB-9A86-4D800BA7660B}">
      <dsp:nvSpPr>
        <dsp:cNvPr id="0" name=""/>
        <dsp:cNvSpPr/>
      </dsp:nvSpPr>
      <dsp:spPr>
        <a:xfrm>
          <a:off x="5982317" y="2117248"/>
          <a:ext cx="426559" cy="4265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89158A-F0C2-472A-B26B-AE3903472886}">
      <dsp:nvSpPr>
        <dsp:cNvPr id="0" name=""/>
        <dsp:cNvSpPr/>
      </dsp:nvSpPr>
      <dsp:spPr>
        <a:xfrm rot="17700000">
          <a:off x="5477117" y="2710951"/>
          <a:ext cx="883707" cy="42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0" i="0" kern="1200">
              <a:latin typeface="Calibri"/>
              <a:ea typeface="+mn-ea"/>
              <a:cs typeface="+mn-cs"/>
            </a:rPr>
            <a:t>Titel der Veranstaltung</a:t>
          </a:r>
        </a:p>
      </dsp:txBody>
      <dsp:txXfrm>
        <a:off x="5477117" y="2710951"/>
        <a:ext cx="883707" cy="426090"/>
      </dsp:txXfrm>
    </dsp:sp>
    <dsp:sp modelId="{C83A00C4-4E87-475C-B373-0648A481D8EB}">
      <dsp:nvSpPr>
        <dsp:cNvPr id="0" name=""/>
        <dsp:cNvSpPr/>
      </dsp:nvSpPr>
      <dsp:spPr>
        <a:xfrm rot="17700000">
          <a:off x="6030370" y="1524014"/>
          <a:ext cx="883707" cy="42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E5157-B099-45D6-9AF6-5D780FCC0741}">
      <dsp:nvSpPr>
        <dsp:cNvPr id="0" name=""/>
        <dsp:cNvSpPr/>
      </dsp:nvSpPr>
      <dsp:spPr>
        <a:xfrm>
          <a:off x="6470776" y="1919635"/>
          <a:ext cx="821786" cy="82178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2F408-1A1D-4F3B-9E8F-4018961D8EE0}">
      <dsp:nvSpPr>
        <dsp:cNvPr id="0" name=""/>
        <dsp:cNvSpPr/>
      </dsp:nvSpPr>
      <dsp:spPr>
        <a:xfrm rot="17700000">
          <a:off x="6760337" y="1249711"/>
          <a:ext cx="1021571" cy="492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b="0" i="0" kern="1200">
              <a:latin typeface="Calibri"/>
              <a:ea typeface="+mn-ea"/>
              <a:cs typeface="+mn-cs"/>
            </a:rPr>
            <a:t>Datum</a:t>
          </a:r>
        </a:p>
      </dsp:txBody>
      <dsp:txXfrm>
        <a:off x="6760337" y="1249711"/>
        <a:ext cx="1021571" cy="492318"/>
      </dsp:txXfrm>
    </dsp:sp>
    <dsp:sp modelId="{FA37A83F-DCFE-4930-B762-BA4ACC7C2CF7}">
      <dsp:nvSpPr>
        <dsp:cNvPr id="0" name=""/>
        <dsp:cNvSpPr/>
      </dsp:nvSpPr>
      <dsp:spPr>
        <a:xfrm>
          <a:off x="7354462" y="2117248"/>
          <a:ext cx="426559" cy="4265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4C4CD4-620A-4D12-877A-4F2671E6851F}">
      <dsp:nvSpPr>
        <dsp:cNvPr id="0" name=""/>
        <dsp:cNvSpPr/>
      </dsp:nvSpPr>
      <dsp:spPr>
        <a:xfrm rot="17700000">
          <a:off x="6849261" y="2710951"/>
          <a:ext cx="883707" cy="42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0" i="0" kern="1200">
              <a:latin typeface="Calibri"/>
              <a:ea typeface="+mn-ea"/>
              <a:cs typeface="+mn-cs"/>
            </a:rPr>
            <a:t>Titel der Veranstaltung</a:t>
          </a:r>
        </a:p>
      </dsp:txBody>
      <dsp:txXfrm>
        <a:off x="6849261" y="2710951"/>
        <a:ext cx="883707" cy="426090"/>
      </dsp:txXfrm>
    </dsp:sp>
    <dsp:sp modelId="{FCF7FA09-DF88-4A61-9695-0DC36D268D20}">
      <dsp:nvSpPr>
        <dsp:cNvPr id="0" name=""/>
        <dsp:cNvSpPr/>
      </dsp:nvSpPr>
      <dsp:spPr>
        <a:xfrm rot="17700000">
          <a:off x="7402515" y="1524014"/>
          <a:ext cx="883707" cy="42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3C26D-7501-41EB-9D92-09B4C77D7B37}" type="datetimeFigureOut">
              <a:rPr lang="de-DE"/>
              <a:t>16.05.2014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2FD85-CECC-4948-A095-70901409FCE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382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CAC40-61BA-4CFD-BB18-90E1535C2035}" type="datetimeFigureOut">
              <a:rPr lang="de-DE"/>
              <a:t>16.05.2014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6B885-8D1A-4056-ABC0-73F2F983808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229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9789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3107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37431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26957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0087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43616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7200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8938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38789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3057737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0445043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11704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007147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4505949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3067559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06169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6568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1">
              <a:rPr lang="de-DE" noProof="0" smtClean="0"/>
              <a:t>16.05.2014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2610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6000" b="0" i="0" dirty="0" smtClean="0">
                <a:solidFill>
                  <a:schemeClr val="tx1"/>
                </a:solidFill>
                <a:latin typeface="Cambria"/>
              </a:rPr>
              <a:t>EVA</a:t>
            </a:r>
            <a:endParaRPr lang="de-DE" sz="72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m 4"/>
          <p:cNvGraphicFramePr/>
          <p:nvPr>
            <p:extLst/>
          </p:nvPr>
        </p:nvGraphicFramePr>
        <p:xfrm>
          <a:off x="1981200" y="1879599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7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Light">
  <a:themeElements>
    <a:clrScheme name="Timeline02_16x9">
      <a:dk1>
        <a:srgbClr val="7F7F7F"/>
      </a:dk1>
      <a:lt1>
        <a:srgbClr val="FFFFFF"/>
      </a:lt1>
      <a:dk2>
        <a:srgbClr val="1C1C1C"/>
      </a:dk2>
      <a:lt2>
        <a:srgbClr val="F2F2F2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Timeline02_16x9">
      <a:dk1>
        <a:srgbClr val="7F7F7F"/>
      </a:dk1>
      <a:lt1>
        <a:srgbClr val="FFFFFF"/>
      </a:lt1>
      <a:dk2>
        <a:srgbClr val="1C1C1C"/>
      </a:dk2>
      <a:lt2>
        <a:srgbClr val="F2F2F2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imeline02_16x9">
      <a:dk1>
        <a:srgbClr val="7F7F7F"/>
      </a:dk1>
      <a:lt1>
        <a:srgbClr val="FFFFFF"/>
      </a:lt1>
      <a:dk2>
        <a:srgbClr val="1C1C1C"/>
      </a:dk2>
      <a:lt2>
        <a:srgbClr val="F2F2F2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137234-8F11-4CBD-82B7-74FF368406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Zeitachse für Ereignisse (Breitbild)</Template>
  <TotalTime>0</TotalTime>
  <Words>27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</vt:lpstr>
      <vt:lpstr>Century Gothic</vt:lpstr>
      <vt:lpstr>Wingdings 2</vt:lpstr>
      <vt:lpstr>Wingdings 3</vt:lpstr>
      <vt:lpstr>OfficeLight</vt:lpstr>
      <vt:lpstr>Ion</vt:lpstr>
      <vt:lpstr>EVA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2014-05-16T17:25:08Z</dcterms:created>
  <dcterms:modified xsi:type="dcterms:W3CDTF">2014-05-16T17:34:45Z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TC028048999991</vt:lpwstr>
  </property>
</Properties>
</file>