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Verhandlungstechnik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Florian Grill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4988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Kontext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82000" cy="4389120"/>
          </a:xfrm>
        </p:spPr>
        <p:txBody>
          <a:bodyPr/>
          <a:lstStyle/>
          <a:p>
            <a:r>
              <a:rPr lang="de-AT" dirty="0"/>
              <a:t>Prototyp für Kunden wird </a:t>
            </a:r>
            <a:r>
              <a:rPr lang="de-AT" dirty="0" smtClean="0"/>
              <a:t>entwickelt</a:t>
            </a:r>
          </a:p>
          <a:p>
            <a:r>
              <a:rPr lang="de-AT" dirty="0" smtClean="0"/>
              <a:t>Meeting zwischen Designer und Entwickler</a:t>
            </a:r>
          </a:p>
          <a:p>
            <a:r>
              <a:rPr lang="de-AT" dirty="0"/>
              <a:t>Designer präsentieren die spezifizierten Anforderungen</a:t>
            </a:r>
          </a:p>
          <a:p>
            <a:r>
              <a:rPr lang="de-AT" dirty="0" smtClean="0"/>
              <a:t>Features für nächste Version werden bestimmt (</a:t>
            </a:r>
            <a:r>
              <a:rPr lang="de-AT" dirty="0" err="1" smtClean="0"/>
              <a:t>max</a:t>
            </a:r>
            <a:r>
              <a:rPr lang="de-AT" dirty="0" smtClean="0"/>
              <a:t> 10)</a:t>
            </a:r>
          </a:p>
          <a:p>
            <a:r>
              <a:rPr lang="de-AT" dirty="0" smtClean="0"/>
              <a:t>Aufwand wird von Entwicklern geschätzt</a:t>
            </a:r>
          </a:p>
          <a:p>
            <a:r>
              <a:rPr lang="de-AT" dirty="0" smtClean="0"/>
              <a:t>Anzahl der </a:t>
            </a:r>
            <a:r>
              <a:rPr lang="de-AT" dirty="0"/>
              <a:t>umzusetzenden </a:t>
            </a:r>
            <a:r>
              <a:rPr lang="de-AT" dirty="0" smtClean="0"/>
              <a:t> Features wird verhandelt</a:t>
            </a:r>
          </a:p>
          <a:p>
            <a:r>
              <a:rPr lang="de-AT" dirty="0" smtClean="0"/>
              <a:t>Für diese Iteration stehen weniger Entwickler zur Verfügung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238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Meine Verhandlungsziele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smtClean="0"/>
              <a:t>Minimum</a:t>
            </a:r>
          </a:p>
          <a:p>
            <a:pPr lvl="1"/>
            <a:r>
              <a:rPr lang="de-AT" dirty="0" smtClean="0"/>
              <a:t>5 Features werden umgesetzt</a:t>
            </a:r>
          </a:p>
          <a:p>
            <a:pPr lvl="1"/>
            <a:r>
              <a:rPr lang="de-AT" dirty="0" smtClean="0"/>
              <a:t>Um Kunden nicht zu verärgern</a:t>
            </a:r>
          </a:p>
          <a:p>
            <a:pPr lvl="1"/>
            <a:endParaRPr lang="de-AT" dirty="0"/>
          </a:p>
          <a:p>
            <a:pPr lvl="1"/>
            <a:r>
              <a:rPr lang="de-AT" dirty="0" smtClean="0"/>
              <a:t>Maximum</a:t>
            </a:r>
          </a:p>
          <a:p>
            <a:pPr lvl="2"/>
            <a:r>
              <a:rPr lang="de-AT" dirty="0" smtClean="0"/>
              <a:t>8 Features werden umgesetzt</a:t>
            </a:r>
          </a:p>
          <a:p>
            <a:pPr lvl="2"/>
            <a:r>
              <a:rPr lang="de-AT" dirty="0" smtClean="0"/>
              <a:t>Mit den verfügbaren Ressourcen gerade noch zu schaffen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8674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Verhandlungsziele des Verhandlungspartners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smtClean="0"/>
              <a:t>Minimum</a:t>
            </a:r>
          </a:p>
          <a:p>
            <a:pPr lvl="1"/>
            <a:r>
              <a:rPr lang="de-AT" dirty="0" smtClean="0"/>
              <a:t>6 Features sollen umgesetzt werden</a:t>
            </a:r>
          </a:p>
          <a:p>
            <a:pPr lvl="1"/>
            <a:r>
              <a:rPr lang="de-AT" dirty="0" smtClean="0"/>
              <a:t>Um Zeitplan des Projekts nicht zu gefährden</a:t>
            </a:r>
          </a:p>
          <a:p>
            <a:pPr lvl="1"/>
            <a:endParaRPr lang="de-AT" dirty="0"/>
          </a:p>
          <a:p>
            <a:r>
              <a:rPr lang="de-AT" dirty="0" smtClean="0"/>
              <a:t>Maximum</a:t>
            </a:r>
          </a:p>
          <a:p>
            <a:pPr lvl="1"/>
            <a:r>
              <a:rPr lang="de-AT" dirty="0" smtClean="0"/>
              <a:t>Alle Features solle </a:t>
            </a:r>
            <a:r>
              <a:rPr lang="de-AT" dirty="0"/>
              <a:t>umgesetzt werden</a:t>
            </a:r>
          </a:p>
          <a:p>
            <a:pPr lvl="1"/>
            <a:r>
              <a:rPr lang="de-AT" dirty="0" smtClean="0"/>
              <a:t>Weniger Arbeit für Designer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2207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Potentielle </a:t>
            </a:r>
            <a:r>
              <a:rPr lang="de-AT" dirty="0" err="1" smtClean="0"/>
              <a:t>Issues</a:t>
            </a:r>
            <a:r>
              <a:rPr lang="de-AT" dirty="0" smtClean="0"/>
              <a:t> und Konflikte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AT" dirty="0" smtClean="0"/>
              <a:t>Designer wollen Arbeit nicht umsonst gemacht haben</a:t>
            </a:r>
          </a:p>
          <a:p>
            <a:pPr>
              <a:lnSpc>
                <a:spcPct val="110000"/>
              </a:lnSpc>
            </a:pPr>
            <a:r>
              <a:rPr lang="de-AT" dirty="0"/>
              <a:t>Designer können oft den Aufwand beim Entwickeln schwer einschätzen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Entwickler akzeptieren aufwändige Features ungern.</a:t>
            </a:r>
          </a:p>
          <a:p>
            <a:pPr>
              <a:lnSpc>
                <a:spcPct val="120000"/>
              </a:lnSpc>
            </a:pPr>
            <a:r>
              <a:rPr lang="de-AT" dirty="0" smtClean="0"/>
              <a:t>Code Qualität spielen für Designer keine Rolle. Hauptsache Features werden schnell umgesetzt.</a:t>
            </a:r>
          </a:p>
          <a:p>
            <a:pPr>
              <a:lnSpc>
                <a:spcPct val="160000"/>
              </a:lnSpc>
            </a:pPr>
            <a:r>
              <a:rPr lang="de-AT" dirty="0" smtClean="0"/>
              <a:t>Nicht umgesetzte Features müssen von Designer mittels Videos und Präsentation aufbereitet werden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2637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Verhandlungsstrategie mit Option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 smtClean="0"/>
              <a:t>Kompromiss finden</a:t>
            </a:r>
          </a:p>
          <a:p>
            <a:pPr lvl="1"/>
            <a:r>
              <a:rPr lang="de-AT" dirty="0" smtClean="0"/>
              <a:t>Features welche abgelehnt werden mit objektiven Argumenten belegen.</a:t>
            </a:r>
          </a:p>
          <a:p>
            <a:pPr lvl="1"/>
            <a:r>
              <a:rPr lang="de-AT" dirty="0" smtClean="0"/>
              <a:t>Einwende der Designer ernst nehmen und auf deren Probleme eingehen</a:t>
            </a:r>
          </a:p>
          <a:p>
            <a:endParaRPr lang="de-AT" dirty="0"/>
          </a:p>
          <a:p>
            <a:r>
              <a:rPr lang="de-AT" b="1" dirty="0" smtClean="0"/>
              <a:t>Optionen</a:t>
            </a:r>
          </a:p>
          <a:p>
            <a:pPr lvl="1"/>
            <a:r>
              <a:rPr lang="de-AT" dirty="0" smtClean="0"/>
              <a:t>Mehr Features in die nächste Version zu übernehmen</a:t>
            </a:r>
          </a:p>
          <a:p>
            <a:pPr lvl="1"/>
            <a:r>
              <a:rPr lang="de-AT" dirty="0" smtClean="0"/>
              <a:t>Falls UI-Spezifikationen früher ausgehändigt werden können eventuell mehr Features umgesetzt werden.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6969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196</Words>
  <Application>Microsoft Office PowerPoint</Application>
  <PresentationFormat>Bildschirmpräsentation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Hyperion</vt:lpstr>
      <vt:lpstr>Verhandlungstechnik</vt:lpstr>
      <vt:lpstr>Kontext</vt:lpstr>
      <vt:lpstr>Meine Verhandlungsziele</vt:lpstr>
      <vt:lpstr>Verhandlungsziele des Verhandlungspartners</vt:lpstr>
      <vt:lpstr>Potentielle Issues und Konflikte</vt:lpstr>
      <vt:lpstr>Verhandlungsstrategie mit Option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Verhandlungstechnik</dc:title>
  <dc:creator>GRILL Florian</dc:creator>
  <cp:lastModifiedBy>Flo</cp:lastModifiedBy>
  <cp:revision>5</cp:revision>
  <dcterms:created xsi:type="dcterms:W3CDTF">2006-08-16T00:00:00Z</dcterms:created>
  <dcterms:modified xsi:type="dcterms:W3CDTF">2015-04-23T16:52:22Z</dcterms:modified>
</cp:coreProperties>
</file>