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09.10.2014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t>‹#›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99592" y="2060848"/>
            <a:ext cx="7315200" cy="2595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Evaluation of a Car2Car communication</a:t>
            </a:r>
            <a:br>
              <a:rPr lang="en-US" b="1" dirty="0"/>
            </a:br>
            <a:r>
              <a:rPr lang="en-US" b="1" dirty="0" smtClean="0"/>
              <a:t>using</a:t>
            </a:r>
            <a:r>
              <a:rPr lang="en-US" b="1" dirty="0"/>
              <a:t/>
            </a:r>
            <a:br>
              <a:rPr lang="en-US" b="1" dirty="0"/>
            </a:br>
            <a:r>
              <a:rPr lang="de-AT" b="1" dirty="0"/>
              <a:t>Wifi </a:t>
            </a:r>
            <a:r>
              <a:rPr lang="de-AT" b="1" dirty="0" err="1" smtClean="0"/>
              <a:t>Direct</a:t>
            </a:r>
            <a:endParaRPr lang="de-AT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de-AT" dirty="0" smtClean="0"/>
              <a:t>Mario </a:t>
            </a:r>
            <a:r>
              <a:rPr lang="de-AT" dirty="0" err="1" smtClean="0"/>
              <a:t>Murrent</a:t>
            </a:r>
            <a:r>
              <a:rPr lang="de-AT" dirty="0" smtClean="0"/>
              <a:t>, Florian Grill, Roland Lehner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84939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99592" y="3140968"/>
            <a:ext cx="7315200" cy="1154097"/>
          </a:xfrm>
        </p:spPr>
        <p:txBody>
          <a:bodyPr>
            <a:noAutofit/>
          </a:bodyPr>
          <a:lstStyle/>
          <a:p>
            <a:pPr algn="ctr"/>
            <a:r>
              <a:rPr lang="de-AT" sz="8000" dirty="0" smtClean="0"/>
              <a:t>Demo</a:t>
            </a:r>
            <a:endParaRPr lang="de-AT" sz="8000" dirty="0"/>
          </a:p>
        </p:txBody>
      </p:sp>
    </p:spTree>
    <p:extLst>
      <p:ext uri="{BB962C8B-B14F-4D97-AF65-F5344CB8AC3E}">
        <p14:creationId xmlns:p14="http://schemas.microsoft.com/office/powerpoint/2010/main" val="3607875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Car2Car Communication</a:t>
            </a:r>
          </a:p>
          <a:p>
            <a:endParaRPr lang="de-AT" dirty="0" smtClean="0"/>
          </a:p>
          <a:p>
            <a:r>
              <a:rPr lang="de-AT" dirty="0" err="1" smtClean="0"/>
              <a:t>WiFi</a:t>
            </a:r>
            <a:r>
              <a:rPr lang="de-AT" dirty="0" smtClean="0"/>
              <a:t> </a:t>
            </a:r>
            <a:r>
              <a:rPr lang="de-AT" dirty="0" err="1" smtClean="0"/>
              <a:t>Direct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Platforms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Conclusion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future</a:t>
            </a:r>
            <a:r>
              <a:rPr lang="de-AT" dirty="0" smtClean="0"/>
              <a:t> </a:t>
            </a:r>
            <a:r>
              <a:rPr lang="de-AT" dirty="0" err="1" smtClean="0"/>
              <a:t>work</a:t>
            </a:r>
            <a:endParaRPr lang="de-AT" dirty="0" smtClean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443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Car2Car </a:t>
            </a:r>
            <a:r>
              <a:rPr lang="de-AT" dirty="0" err="1" smtClean="0"/>
              <a:t>Overview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C2C </a:t>
            </a:r>
            <a:r>
              <a:rPr lang="de-AT" dirty="0" err="1" smtClean="0"/>
              <a:t>Consortium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Connection </a:t>
            </a:r>
            <a:r>
              <a:rPr lang="de-AT" dirty="0" err="1" smtClean="0"/>
              <a:t>between</a:t>
            </a:r>
            <a:r>
              <a:rPr lang="de-AT" dirty="0" smtClean="0"/>
              <a:t> </a:t>
            </a:r>
            <a:r>
              <a:rPr lang="de-AT" dirty="0" err="1" smtClean="0"/>
              <a:t>cars</a:t>
            </a:r>
            <a:r>
              <a:rPr lang="de-AT" dirty="0" smtClean="0"/>
              <a:t> </a:t>
            </a:r>
            <a:r>
              <a:rPr lang="de-AT" dirty="0" err="1" smtClean="0"/>
              <a:t>and</a:t>
            </a:r>
            <a:r>
              <a:rPr lang="de-AT" dirty="0" smtClean="0"/>
              <a:t> </a:t>
            </a:r>
            <a:r>
              <a:rPr lang="de-AT" dirty="0" err="1" smtClean="0"/>
              <a:t>infrastructure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Actors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2494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Safety</a:t>
            </a:r>
            <a:r>
              <a:rPr lang="de-AT" dirty="0" smtClean="0"/>
              <a:t> Scenarios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Cooperative</a:t>
            </a:r>
            <a:r>
              <a:rPr lang="de-AT" dirty="0" smtClean="0"/>
              <a:t> </a:t>
            </a:r>
            <a:r>
              <a:rPr lang="de-AT" dirty="0" err="1"/>
              <a:t>forward</a:t>
            </a:r>
            <a:r>
              <a:rPr lang="de-AT" dirty="0"/>
              <a:t> </a:t>
            </a:r>
            <a:r>
              <a:rPr lang="de-AT" dirty="0" err="1"/>
              <a:t>collision</a:t>
            </a:r>
            <a:r>
              <a:rPr lang="de-AT" dirty="0"/>
              <a:t> </a:t>
            </a:r>
            <a:r>
              <a:rPr lang="de-AT" dirty="0" err="1" smtClean="0"/>
              <a:t>warning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/>
              <a:t>Pre</a:t>
            </a:r>
            <a:r>
              <a:rPr lang="de-AT" dirty="0"/>
              <a:t>-crash </a:t>
            </a:r>
            <a:r>
              <a:rPr lang="de-AT" dirty="0" err="1" smtClean="0"/>
              <a:t>Sensing</a:t>
            </a:r>
            <a:r>
              <a:rPr lang="de-AT" dirty="0" smtClean="0"/>
              <a:t>/</a:t>
            </a:r>
            <a:r>
              <a:rPr lang="de-AT" dirty="0" err="1" smtClean="0"/>
              <a:t>Warning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/>
              <a:t>Hazardous</a:t>
            </a:r>
            <a:r>
              <a:rPr lang="de-AT" dirty="0"/>
              <a:t> Location </a:t>
            </a:r>
            <a:r>
              <a:rPr lang="de-AT" dirty="0" err="1"/>
              <a:t>Notification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85994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Traffic Efficiency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Enhanced </a:t>
            </a:r>
            <a:r>
              <a:rPr lang="en-US" dirty="0"/>
              <a:t>route guidance and </a:t>
            </a:r>
            <a:r>
              <a:rPr lang="en-US" dirty="0" smtClean="0"/>
              <a:t>navigation</a:t>
            </a:r>
          </a:p>
          <a:p>
            <a:endParaRPr lang="en-US" dirty="0" smtClean="0"/>
          </a:p>
          <a:p>
            <a:r>
              <a:rPr lang="en-US" dirty="0"/>
              <a:t>Green light optimal speed </a:t>
            </a:r>
            <a:r>
              <a:rPr lang="en-US" dirty="0" smtClean="0"/>
              <a:t>advisory</a:t>
            </a:r>
          </a:p>
          <a:p>
            <a:endParaRPr lang="en-US" dirty="0" smtClean="0"/>
          </a:p>
          <a:p>
            <a:r>
              <a:rPr lang="de-AT" dirty="0" err="1"/>
              <a:t>Merging</a:t>
            </a:r>
            <a:r>
              <a:rPr lang="de-AT" dirty="0"/>
              <a:t> Assistance</a:t>
            </a:r>
          </a:p>
        </p:txBody>
      </p:sp>
    </p:spTree>
    <p:extLst>
      <p:ext uri="{BB962C8B-B14F-4D97-AF65-F5344CB8AC3E}">
        <p14:creationId xmlns:p14="http://schemas.microsoft.com/office/powerpoint/2010/main" val="410272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Infotainment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 smtClean="0"/>
          </a:p>
          <a:p>
            <a:r>
              <a:rPr lang="de-AT" dirty="0" smtClean="0"/>
              <a:t>Internet </a:t>
            </a:r>
            <a:r>
              <a:rPr lang="de-AT" dirty="0" err="1"/>
              <a:t>access</a:t>
            </a:r>
            <a:r>
              <a:rPr lang="de-AT" dirty="0"/>
              <a:t> in </a:t>
            </a:r>
            <a:r>
              <a:rPr lang="de-AT" dirty="0" err="1" smtClean="0"/>
              <a:t>vehicle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/>
              <a:t>Point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interest</a:t>
            </a:r>
            <a:r>
              <a:rPr lang="de-AT" dirty="0"/>
              <a:t> </a:t>
            </a:r>
            <a:r>
              <a:rPr lang="de-AT" dirty="0" err="1" smtClean="0"/>
              <a:t>information</a:t>
            </a:r>
            <a:endParaRPr lang="de-AT" dirty="0" smtClean="0"/>
          </a:p>
          <a:p>
            <a:endParaRPr lang="de-AT" dirty="0"/>
          </a:p>
          <a:p>
            <a:r>
              <a:rPr lang="de-AT" dirty="0"/>
              <a:t>Remote </a:t>
            </a:r>
            <a:r>
              <a:rPr lang="de-AT" dirty="0" err="1" smtClean="0"/>
              <a:t>Diagnostics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434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WiFi</a:t>
            </a:r>
            <a:r>
              <a:rPr lang="de-AT" dirty="0" smtClean="0"/>
              <a:t> </a:t>
            </a:r>
            <a:r>
              <a:rPr lang="de-AT" dirty="0" err="1" smtClean="0"/>
              <a:t>Direct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2780928"/>
            <a:ext cx="8122096" cy="3539527"/>
          </a:xfrm>
        </p:spPr>
        <p:txBody>
          <a:bodyPr/>
          <a:lstStyle/>
          <a:p>
            <a:endParaRPr lang="de-AT" dirty="0" smtClean="0"/>
          </a:p>
          <a:p>
            <a:r>
              <a:rPr lang="de-AT" dirty="0" err="1" smtClean="0"/>
              <a:t>Connecting</a:t>
            </a:r>
            <a:r>
              <a:rPr lang="de-AT" dirty="0" smtClean="0"/>
              <a:t> </a:t>
            </a:r>
            <a:r>
              <a:rPr lang="de-AT" dirty="0" err="1" smtClean="0"/>
              <a:t>without</a:t>
            </a:r>
            <a:r>
              <a:rPr lang="de-AT" dirty="0" smtClean="0"/>
              <a:t> </a:t>
            </a:r>
            <a:r>
              <a:rPr lang="de-AT" dirty="0" err="1"/>
              <a:t>equiring</a:t>
            </a:r>
            <a:r>
              <a:rPr lang="de-AT" dirty="0"/>
              <a:t> a </a:t>
            </a:r>
            <a:r>
              <a:rPr lang="de-AT" dirty="0" err="1"/>
              <a:t>wireless</a:t>
            </a:r>
            <a:r>
              <a:rPr lang="de-AT" dirty="0"/>
              <a:t> </a:t>
            </a:r>
            <a:r>
              <a:rPr lang="de-AT" dirty="0" err="1" smtClean="0"/>
              <a:t>access</a:t>
            </a:r>
            <a:r>
              <a:rPr lang="de-AT" dirty="0"/>
              <a:t> </a:t>
            </a:r>
            <a:r>
              <a:rPr lang="de-AT" dirty="0" err="1" smtClean="0"/>
              <a:t>point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One</a:t>
            </a:r>
            <a:r>
              <a:rPr lang="de-AT" dirty="0" smtClean="0"/>
              <a:t> </a:t>
            </a:r>
            <a:r>
              <a:rPr lang="de-AT" dirty="0" err="1" smtClean="0"/>
              <a:t>device</a:t>
            </a:r>
            <a:r>
              <a:rPr lang="de-AT" dirty="0" smtClean="0"/>
              <a:t> will </a:t>
            </a:r>
            <a:r>
              <a:rPr lang="de-AT" dirty="0" err="1" smtClean="0"/>
              <a:t>act</a:t>
            </a:r>
            <a:r>
              <a:rPr lang="de-AT" dirty="0" smtClean="0"/>
              <a:t> </a:t>
            </a:r>
            <a:r>
              <a:rPr lang="de-AT" dirty="0" err="1" smtClean="0"/>
              <a:t>as</a:t>
            </a:r>
            <a:r>
              <a:rPr lang="de-AT" dirty="0" smtClean="0"/>
              <a:t> </a:t>
            </a:r>
            <a:r>
              <a:rPr lang="de-AT" dirty="0" err="1" smtClean="0"/>
              <a:t>access</a:t>
            </a:r>
            <a:r>
              <a:rPr lang="de-AT" dirty="0" smtClean="0"/>
              <a:t> </a:t>
            </a:r>
            <a:r>
              <a:rPr lang="de-AT" dirty="0" err="1" smtClean="0"/>
              <a:t>point</a:t>
            </a:r>
            <a:endParaRPr lang="de-AT" dirty="0" smtClean="0"/>
          </a:p>
          <a:p>
            <a:endParaRPr lang="de-AT" dirty="0"/>
          </a:p>
          <a:p>
            <a:r>
              <a:rPr lang="de-AT" dirty="0" err="1" smtClean="0"/>
              <a:t>Ability</a:t>
            </a:r>
            <a:r>
              <a:rPr lang="de-AT" dirty="0" smtClean="0"/>
              <a:t> </a:t>
            </a:r>
            <a:r>
              <a:rPr lang="de-AT" dirty="0" err="1" smtClean="0"/>
              <a:t>to</a:t>
            </a:r>
            <a:r>
              <a:rPr lang="de-AT" dirty="0" smtClean="0"/>
              <a:t> </a:t>
            </a:r>
            <a:r>
              <a:rPr lang="de-AT" dirty="0" err="1" smtClean="0"/>
              <a:t>connect</a:t>
            </a:r>
            <a:r>
              <a:rPr lang="de-AT" dirty="0" smtClean="0"/>
              <a:t> </a:t>
            </a:r>
            <a:r>
              <a:rPr lang="de-AT" dirty="0" err="1" smtClean="0"/>
              <a:t>with</a:t>
            </a:r>
            <a:r>
              <a:rPr lang="de-AT" dirty="0" smtClean="0"/>
              <a:t> </a:t>
            </a:r>
            <a:r>
              <a:rPr lang="de-AT" dirty="0" err="1" smtClean="0"/>
              <a:t>legacy</a:t>
            </a:r>
            <a:r>
              <a:rPr lang="de-AT" dirty="0" smtClean="0"/>
              <a:t> </a:t>
            </a:r>
            <a:r>
              <a:rPr lang="de-AT" dirty="0" err="1" smtClean="0"/>
              <a:t>devices</a:t>
            </a:r>
            <a:endParaRPr lang="de-AT" dirty="0" smtClean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445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WiFi</a:t>
            </a:r>
            <a:r>
              <a:rPr lang="de-AT" dirty="0" smtClean="0"/>
              <a:t> </a:t>
            </a:r>
            <a:r>
              <a:rPr lang="de-AT" dirty="0" err="1" smtClean="0"/>
              <a:t>Direct</a:t>
            </a:r>
            <a:r>
              <a:rPr lang="de-AT" dirty="0" smtClean="0"/>
              <a:t> Standards</a:t>
            </a:r>
            <a:endParaRPr lang="de-AT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530736"/>
              </p:ext>
            </p:extLst>
          </p:nvPr>
        </p:nvGraphicFramePr>
        <p:xfrm>
          <a:off x="611560" y="3068960"/>
          <a:ext cx="8208912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/>
                <a:gridCol w="2736304"/>
                <a:gridCol w="2736304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Standard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Bandwidth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Wi-Fi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802.11.a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 Mbps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meters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Wi-Fi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802.11.b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 Mbps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20-50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meters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inside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buildings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500 meters outside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Wi-Fi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802.11.g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54 Mbps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meters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inside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buildings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400 meters outside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Wi-Fi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802.11.n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450 Mbps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meters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inside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AT" sz="1800" b="0" i="0" u="none" strike="noStrike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building</a:t>
                      </a:r>
                      <a:r>
                        <a:rPr lang="de-AT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Up to 500 meters outside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242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 smtClean="0"/>
              <a:t>Platforms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endParaRPr lang="de-AT" dirty="0" smtClean="0"/>
          </a:p>
          <a:p>
            <a:r>
              <a:rPr lang="de-AT" dirty="0" err="1" smtClean="0"/>
              <a:t>Raspberry</a:t>
            </a:r>
            <a:r>
              <a:rPr lang="de-AT" dirty="0" smtClean="0"/>
              <a:t> Pi (</a:t>
            </a:r>
            <a:r>
              <a:rPr lang="de-AT" dirty="0" err="1" smtClean="0"/>
              <a:t>Raspbian</a:t>
            </a:r>
            <a:r>
              <a:rPr lang="de-AT" dirty="0" smtClean="0"/>
              <a:t>) </a:t>
            </a:r>
            <a:endParaRPr lang="de-AT" dirty="0"/>
          </a:p>
          <a:p>
            <a:pPr lvl="1"/>
            <a:r>
              <a:rPr lang="de-AT" dirty="0" smtClean="0"/>
              <a:t>TP-Link Nano TL-WN725N</a:t>
            </a:r>
          </a:p>
          <a:p>
            <a:endParaRPr lang="de-AT" dirty="0"/>
          </a:p>
          <a:p>
            <a:r>
              <a:rPr lang="de-AT" dirty="0" smtClean="0"/>
              <a:t>Android 4.4/ 4.2</a:t>
            </a:r>
          </a:p>
          <a:p>
            <a:endParaRPr lang="de-AT" dirty="0"/>
          </a:p>
          <a:p>
            <a:r>
              <a:rPr lang="de-AT" dirty="0" smtClean="0"/>
              <a:t>Windows Phone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360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ktive">
  <a:themeElements>
    <a:clrScheme name="Perspek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k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0</TotalTime>
  <Words>165</Words>
  <Application>Microsoft Office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Wingdings</vt:lpstr>
      <vt:lpstr>Perspektive</vt:lpstr>
      <vt:lpstr>Evaluation of a Car2Car communication using Wifi Direct</vt:lpstr>
      <vt:lpstr>Overview</vt:lpstr>
      <vt:lpstr>Car2Car Overview</vt:lpstr>
      <vt:lpstr>Safety Scenarios</vt:lpstr>
      <vt:lpstr>Traffic Efficiency</vt:lpstr>
      <vt:lpstr>Infotainment</vt:lpstr>
      <vt:lpstr>WiFi Direct</vt:lpstr>
      <vt:lpstr>WiFi Direct Standards</vt:lpstr>
      <vt:lpstr>Platforms</vt:lpstr>
      <vt:lpstr>Demo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a Car2Car communication using Wifi Direct</dc:title>
  <dc:creator>Flo</dc:creator>
  <cp:lastModifiedBy>Roland Lehner</cp:lastModifiedBy>
  <cp:revision>6</cp:revision>
  <dcterms:created xsi:type="dcterms:W3CDTF">2014-06-25T16:44:24Z</dcterms:created>
  <dcterms:modified xsi:type="dcterms:W3CDTF">2014-10-09T17:47:54Z</dcterms:modified>
</cp:coreProperties>
</file>