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04.04.2014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4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9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39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25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9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98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478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6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89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7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3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7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27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50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6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88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04.04.2014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921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83632" y="2348881"/>
            <a:ext cx="6264696" cy="1106585"/>
          </a:xfrm>
        </p:spPr>
        <p:txBody>
          <a:bodyPr/>
          <a:lstStyle/>
          <a:p>
            <a:r>
              <a:rPr lang="de-DE" dirty="0" err="1" smtClean="0"/>
              <a:t>ButterFly</a:t>
            </a:r>
            <a:r>
              <a:rPr lang="de-DE" dirty="0" smtClean="0"/>
              <a:t> und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99656" y="3717032"/>
            <a:ext cx="5544616" cy="648072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Mario </a:t>
            </a:r>
            <a:r>
              <a:rPr lang="de-DE" dirty="0" err="1" smtClean="0"/>
              <a:t>Murrent</a:t>
            </a:r>
            <a:r>
              <a:rPr lang="de-DE" dirty="0" smtClean="0"/>
              <a:t>, Roland Lehner, Florian Grill</a:t>
            </a:r>
            <a:endParaRPr lang="de-AT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04.04.2014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7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4343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Aufgetretene Probleme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999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Verwendung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2205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4000" y="3142801"/>
            <a:ext cx="7488832" cy="1154097"/>
          </a:xfrm>
        </p:spPr>
        <p:txBody>
          <a:bodyPr/>
          <a:lstStyle/>
          <a:p>
            <a:r>
              <a:rPr lang="de-DE" b="1" dirty="0" smtClean="0"/>
              <a:t>Demonstration </a:t>
            </a:r>
            <a:r>
              <a:rPr lang="de-DE" b="1" dirty="0" err="1" smtClean="0"/>
              <a:t>ButterFly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191319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err="1" smtClean="0"/>
              <a:t>bWAPP</a:t>
            </a:r>
            <a:endParaRPr lang="de-DE" b="1" dirty="0" smtClean="0"/>
          </a:p>
          <a:p>
            <a:pPr lvl="1"/>
            <a:r>
              <a:rPr lang="de-DE" dirty="0"/>
              <a:t>Erforderliche Komponenten</a:t>
            </a:r>
          </a:p>
          <a:p>
            <a:pPr lvl="1"/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Verwendung</a:t>
            </a:r>
          </a:p>
          <a:p>
            <a:pPr lvl="1"/>
            <a:r>
              <a:rPr lang="de-DE" dirty="0" smtClean="0"/>
              <a:t>Demonstration</a:t>
            </a:r>
          </a:p>
          <a:p>
            <a:r>
              <a:rPr lang="de-DE" b="1" dirty="0" err="1" smtClean="0"/>
              <a:t>ButterFly</a:t>
            </a:r>
            <a:endParaRPr lang="de-DE" b="1" dirty="0" smtClean="0"/>
          </a:p>
          <a:p>
            <a:pPr lvl="1"/>
            <a:r>
              <a:rPr lang="de-DE" dirty="0"/>
              <a:t>Erforderliche Komponenten</a:t>
            </a:r>
          </a:p>
          <a:p>
            <a:pPr lvl="1"/>
            <a:r>
              <a:rPr lang="de-DE" dirty="0" smtClean="0"/>
              <a:t>Installation</a:t>
            </a:r>
          </a:p>
          <a:p>
            <a:pPr lvl="1"/>
            <a:r>
              <a:rPr lang="de-DE" dirty="0" smtClean="0"/>
              <a:t>Aufgetretene Probleme</a:t>
            </a:r>
            <a:endParaRPr lang="de-DE" dirty="0"/>
          </a:p>
          <a:p>
            <a:pPr lvl="1"/>
            <a:r>
              <a:rPr lang="de-DE" dirty="0"/>
              <a:t>Verwendung</a:t>
            </a:r>
          </a:p>
          <a:p>
            <a:pPr lvl="1"/>
            <a:r>
              <a:rPr lang="de-DE" dirty="0"/>
              <a:t>Demonstration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6989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83432" y="2780928"/>
            <a:ext cx="7315200" cy="2963423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Absichtlich unsicher gehaltene Web Applikation</a:t>
            </a:r>
          </a:p>
          <a:p>
            <a:endParaRPr lang="de-DE" dirty="0" smtClean="0"/>
          </a:p>
          <a:p>
            <a:r>
              <a:rPr lang="de-DE" dirty="0" smtClean="0"/>
              <a:t>Hilft Schwachstellen kennenzulernen</a:t>
            </a:r>
          </a:p>
          <a:p>
            <a:endParaRPr lang="de-DE" dirty="0" smtClean="0"/>
          </a:p>
          <a:p>
            <a:r>
              <a:rPr lang="de-DE" dirty="0" smtClean="0"/>
              <a:t>Zeigt wichtige Schwachstellen auf</a:t>
            </a:r>
          </a:p>
          <a:p>
            <a:endParaRPr lang="de-DE" dirty="0"/>
          </a:p>
          <a:p>
            <a:r>
              <a:rPr lang="de-DE" dirty="0" smtClean="0"/>
              <a:t>Können live getestet werden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479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Windows, Linux, Unix oder Mac OS</a:t>
            </a:r>
          </a:p>
          <a:p>
            <a:endParaRPr lang="de-DE" dirty="0"/>
          </a:p>
          <a:p>
            <a:r>
              <a:rPr lang="de-DE" dirty="0" smtClean="0"/>
              <a:t>Apache Web </a:t>
            </a:r>
            <a:r>
              <a:rPr lang="de-DE" dirty="0" smtClean="0"/>
              <a:t>Server mit PHP Extension</a:t>
            </a:r>
          </a:p>
          <a:p>
            <a:endParaRPr lang="de-DE" dirty="0"/>
          </a:p>
          <a:p>
            <a:r>
              <a:rPr lang="de-DE" dirty="0" smtClean="0"/>
              <a:t>MySQL Datenbank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520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bWAPP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Einfachste Möglichkeit XAMPP </a:t>
            </a:r>
            <a:r>
              <a:rPr lang="de-DE" dirty="0" err="1" smtClean="0"/>
              <a:t>package</a:t>
            </a:r>
            <a:endParaRPr lang="de-DE" dirty="0"/>
          </a:p>
          <a:p>
            <a:r>
              <a:rPr lang="de-DE" dirty="0" smtClean="0"/>
              <a:t>Erforderliche Komponenten werden installiert</a:t>
            </a:r>
          </a:p>
          <a:p>
            <a:pPr lvl="1"/>
            <a:r>
              <a:rPr lang="de-DE" dirty="0" smtClean="0"/>
              <a:t>Apache mit PHP Extension</a:t>
            </a:r>
          </a:p>
          <a:p>
            <a:pPr lvl="1"/>
            <a:r>
              <a:rPr lang="de-DE" dirty="0" smtClean="0"/>
              <a:t>MySQL</a:t>
            </a:r>
            <a:endParaRPr lang="de-DE" dirty="0"/>
          </a:p>
          <a:p>
            <a:r>
              <a:rPr lang="de-DE" dirty="0" err="1" smtClean="0"/>
              <a:t>bWAPP</a:t>
            </a:r>
            <a:r>
              <a:rPr lang="de-DE" dirty="0" smtClean="0"/>
              <a:t> Archive ins Root Verzeichnis von Apache</a:t>
            </a:r>
          </a:p>
          <a:p>
            <a:r>
              <a:rPr lang="de-DE" dirty="0" smtClean="0"/>
              <a:t>Anpassen der DB Verbindung </a:t>
            </a:r>
            <a:r>
              <a:rPr lang="de-DE" dirty="0" smtClean="0">
                <a:sym typeface="Wingdings" panose="05000000000000000000" pitchFamily="2" charset="2"/>
              </a:rPr>
              <a:t> „</a:t>
            </a:r>
            <a:r>
              <a:rPr lang="de-DE" dirty="0" err="1" smtClean="0">
                <a:sym typeface="Wingdings" panose="05000000000000000000" pitchFamily="2" charset="2"/>
              </a:rPr>
              <a:t>settings.php</a:t>
            </a:r>
            <a:r>
              <a:rPr lang="de-DE" dirty="0" smtClean="0">
                <a:sym typeface="Wingdings" panose="05000000000000000000" pitchFamily="2" charset="2"/>
              </a:rPr>
              <a:t>“</a:t>
            </a:r>
          </a:p>
          <a:p>
            <a:r>
              <a:rPr lang="de-DE" dirty="0" smtClean="0"/>
              <a:t>Datenbank generieren</a:t>
            </a:r>
          </a:p>
          <a:p>
            <a:pPr lvl="1"/>
            <a:r>
              <a:rPr lang="de-AT" dirty="0" smtClean="0"/>
              <a:t>Zur Datei „http</a:t>
            </a:r>
            <a:r>
              <a:rPr lang="de-AT" dirty="0"/>
              <a:t>://</a:t>
            </a:r>
            <a:r>
              <a:rPr lang="de-AT" dirty="0" smtClean="0"/>
              <a:t>localhost/bWAPP/install.php“ navigieren</a:t>
            </a:r>
          </a:p>
          <a:p>
            <a:pPr lvl="1"/>
            <a:r>
              <a:rPr lang="de-DE" dirty="0" smtClean="0"/>
              <a:t>PHP Script generiert und befüllt Datenbank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8594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Verwendung </a:t>
            </a:r>
            <a:r>
              <a:rPr lang="de-DE" dirty="0" err="1" smtClean="0"/>
              <a:t>bWAPP</a:t>
            </a:r>
            <a:endParaRPr lang="de-AT" dirty="0"/>
          </a:p>
        </p:txBody>
      </p:sp>
      <p:pic>
        <p:nvPicPr>
          <p:cNvPr id="4" name="Inhaltsplatzhalt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267120"/>
            <a:ext cx="8947150" cy="37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24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3592" y="3140969"/>
            <a:ext cx="7315200" cy="1154097"/>
          </a:xfrm>
        </p:spPr>
        <p:txBody>
          <a:bodyPr/>
          <a:lstStyle/>
          <a:p>
            <a:r>
              <a:rPr lang="de-DE" b="1" dirty="0" smtClean="0"/>
              <a:t>Demonstration </a:t>
            </a:r>
            <a:r>
              <a:rPr lang="de-DE" b="1" dirty="0" err="1" smtClean="0"/>
              <a:t>bWAPP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133047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480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Komponenten </a:t>
            </a:r>
            <a:r>
              <a:rPr lang="de-DE" dirty="0" err="1" smtClean="0"/>
              <a:t>ButterFly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816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123</Words>
  <Application>Microsoft Office PowerPoint</Application>
  <PresentationFormat>Breitbild</PresentationFormat>
  <Paragraphs>49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ButterFly und bWAPP</vt:lpstr>
      <vt:lpstr>Gliederung</vt:lpstr>
      <vt:lpstr>bWAPP</vt:lpstr>
      <vt:lpstr>Komponenten bWAPP</vt:lpstr>
      <vt:lpstr>Installation bWAPP</vt:lpstr>
      <vt:lpstr>Verwendung bWAPP</vt:lpstr>
      <vt:lpstr>Demonstration bWAPP</vt:lpstr>
      <vt:lpstr>ButterFly</vt:lpstr>
      <vt:lpstr>Komponenten ButterFly</vt:lpstr>
      <vt:lpstr>Installation ButterFly</vt:lpstr>
      <vt:lpstr>Aufgetretene Probleme</vt:lpstr>
      <vt:lpstr>Verwendung ButterFly</vt:lpstr>
      <vt:lpstr>Demonstration ButterFly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</dc:creator>
  <cp:lastModifiedBy>Mario Murrent</cp:lastModifiedBy>
  <cp:revision>10</cp:revision>
  <dcterms:created xsi:type="dcterms:W3CDTF">2014-04-03T21:54:00Z</dcterms:created>
  <dcterms:modified xsi:type="dcterms:W3CDTF">2014-04-04T12:54:22Z</dcterms:modified>
</cp:coreProperties>
</file>