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137410" y="-21511"/>
            <a:ext cx="610294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558" y="2692766"/>
            <a:ext cx="6102799" cy="17021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A50D42-C9CD-4801-B293-61D1F53EC57E}" type="datetimeFigureOut">
              <a:rPr lang="de-DE" smtClean="0"/>
              <a:t>20.05.2014</a:t>
            </a:fld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204" y="5877272"/>
            <a:ext cx="1332156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23728" y="2996952"/>
            <a:ext cx="6102799" cy="1325966"/>
          </a:xfrm>
        </p:spPr>
        <p:txBody>
          <a:bodyPr>
            <a:noAutofit/>
          </a:bodyPr>
          <a:lstStyle/>
          <a:p>
            <a:r>
              <a:rPr lang="de-DE" sz="4400" dirty="0" smtClean="0"/>
              <a:t>Change Management</a:t>
            </a:r>
            <a:endParaRPr lang="de-AT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23.05.2014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Florian Grill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Fehlerkorrekturplanung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Back-out Plan</a:t>
            </a:r>
          </a:p>
          <a:p>
            <a:endParaRPr lang="de-AT" dirty="0"/>
          </a:p>
          <a:p>
            <a:r>
              <a:rPr lang="de-AT" dirty="0" smtClean="0"/>
              <a:t>Business </a:t>
            </a:r>
            <a:r>
              <a:rPr lang="de-AT" dirty="0" err="1" smtClean="0"/>
              <a:t>Continuity</a:t>
            </a:r>
            <a:r>
              <a:rPr lang="de-AT" dirty="0" smtClean="0"/>
              <a:t> Plan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10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Mögliche Outputs des Change 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Abgelehnte oder genehmigte RFCs</a:t>
            </a:r>
          </a:p>
          <a:p>
            <a:endParaRPr lang="de-AT" dirty="0"/>
          </a:p>
          <a:p>
            <a:r>
              <a:rPr lang="de-AT" dirty="0" smtClean="0"/>
              <a:t>Neue oder geänderte Services, Cis</a:t>
            </a:r>
          </a:p>
          <a:p>
            <a:endParaRPr lang="de-AT" dirty="0"/>
          </a:p>
          <a:p>
            <a:r>
              <a:rPr lang="de-AT" dirty="0" smtClean="0"/>
              <a:t>Aktualisierter Schedule of Change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11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3140968"/>
            <a:ext cx="7384784" cy="1143000"/>
          </a:xfrm>
        </p:spPr>
        <p:txBody>
          <a:bodyPr>
            <a:noAutofit/>
          </a:bodyPr>
          <a:lstStyle/>
          <a:p>
            <a:pPr algn="ctr"/>
            <a:r>
              <a:rPr lang="de-AT" sz="5000" b="1" dirty="0" smtClean="0"/>
              <a:t>Danke für die Aufmerksamkeit</a:t>
            </a:r>
            <a:endParaRPr lang="de-AT" sz="5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0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Change?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Ergänzung</a:t>
            </a:r>
          </a:p>
          <a:p>
            <a:r>
              <a:rPr lang="de-DE" dirty="0" smtClean="0"/>
              <a:t>Veränderung</a:t>
            </a:r>
          </a:p>
          <a:p>
            <a:r>
              <a:rPr lang="de-DE" dirty="0" smtClean="0"/>
              <a:t>Eliminierung</a:t>
            </a:r>
          </a:p>
          <a:p>
            <a:endParaRPr lang="de-DE" dirty="0"/>
          </a:p>
          <a:p>
            <a:pPr marL="68580" indent="0">
              <a:buNone/>
            </a:pPr>
            <a:r>
              <a:rPr lang="de-DE" dirty="0" smtClean="0"/>
              <a:t>eines </a:t>
            </a:r>
            <a:r>
              <a:rPr lang="de-DE" b="1" dirty="0" smtClean="0"/>
              <a:t>genehmigten</a:t>
            </a:r>
            <a:r>
              <a:rPr lang="de-DE" dirty="0" smtClean="0"/>
              <a:t>, geplanten oder unterstützenden Services.</a:t>
            </a:r>
            <a:endParaRPr lang="de-A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 für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72761"/>
            <a:ext cx="6777037" cy="301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42933"/>
              </p:ext>
            </p:extLst>
          </p:nvPr>
        </p:nvGraphicFramePr>
        <p:xfrm>
          <a:off x="3491880" y="2708920"/>
          <a:ext cx="2259012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59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bewertet</a:t>
                      </a:r>
                      <a:endParaRPr lang="de-A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autorisiert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priorisiert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implementiert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getestet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dokumentiert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überprüft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83568" y="34290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Changes müssen</a:t>
            </a:r>
          </a:p>
          <a:p>
            <a:r>
              <a:rPr lang="de-DE" dirty="0" smtClean="0"/>
              <a:t>aufgezeichnet und </a:t>
            </a:r>
          </a:p>
          <a:p>
            <a:r>
              <a:rPr lang="de-DE" dirty="0" smtClean="0"/>
              <a:t>anschließend in geregelter Weise…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5940152" y="38444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werden</a:t>
            </a:r>
            <a:endParaRPr lang="de-AT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3000" dirty="0" smtClean="0"/>
              <a:t>Change Management</a:t>
            </a:r>
            <a:endParaRPr lang="de-AT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Verwaltet und erstellt Change Prozess</a:t>
            </a:r>
          </a:p>
          <a:p>
            <a:endParaRPr lang="de-AT" dirty="0"/>
          </a:p>
          <a:p>
            <a:r>
              <a:rPr lang="de-AT" dirty="0" smtClean="0"/>
              <a:t>Umfasst:</a:t>
            </a:r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5</a:t>
            </a:fld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00559"/>
              </p:ext>
            </p:extLst>
          </p:nvPr>
        </p:nvGraphicFramePr>
        <p:xfrm>
          <a:off x="2915816" y="4005064"/>
          <a:ext cx="3287688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87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Registrieren</a:t>
                      </a:r>
                      <a:endParaRPr lang="de-AT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Akzeptieren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Klassifizieren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Planen/ Koordinierung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Evaluierung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396536" y="24928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Siehe Folie Seite 35.</a:t>
            </a:r>
          </a:p>
          <a:p>
            <a:r>
              <a:rPr lang="de-AT" dirty="0" smtClean="0"/>
              <a:t>Erklären bzw. Ausdrucken</a:t>
            </a:r>
          </a:p>
        </p:txBody>
      </p:sp>
    </p:spTree>
    <p:extLst>
      <p:ext uri="{BB962C8B-B14F-4D97-AF65-F5344CB8AC3E}">
        <p14:creationId xmlns:p14="http://schemas.microsoft.com/office/powerpoint/2010/main" val="21321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Indikatoren für schlechtes Change 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Unautorisierte </a:t>
            </a:r>
            <a:r>
              <a:rPr lang="de-AT" dirty="0" err="1" smtClean="0"/>
              <a:t>Changes</a:t>
            </a:r>
            <a:endParaRPr lang="de-AT" dirty="0" smtClean="0"/>
          </a:p>
          <a:p>
            <a:r>
              <a:rPr lang="de-AT" dirty="0" smtClean="0"/>
              <a:t>Ungeplante Downtime</a:t>
            </a:r>
          </a:p>
          <a:p>
            <a:r>
              <a:rPr lang="de-AT" dirty="0" smtClean="0"/>
              <a:t>Implementierte </a:t>
            </a:r>
            <a:r>
              <a:rPr lang="de-AT" dirty="0" err="1" smtClean="0"/>
              <a:t>Changes</a:t>
            </a:r>
            <a:r>
              <a:rPr lang="de-AT" dirty="0" smtClean="0"/>
              <a:t> mit geringem Erfolg</a:t>
            </a:r>
          </a:p>
          <a:p>
            <a:r>
              <a:rPr lang="de-AT" dirty="0" smtClean="0"/>
              <a:t>Hohe Zahl von „Emergency </a:t>
            </a:r>
            <a:r>
              <a:rPr lang="de-AT" dirty="0" err="1" smtClean="0"/>
              <a:t>Changes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Verzögerte Projektimplementierung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Change Typen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b="1" dirty="0" smtClean="0">
                <a:solidFill>
                  <a:srgbClr val="FF0000"/>
                </a:solidFill>
              </a:rPr>
              <a:t>Notfall Change</a:t>
            </a:r>
          </a:p>
          <a:p>
            <a:endParaRPr lang="de-AT" dirty="0"/>
          </a:p>
          <a:p>
            <a:r>
              <a:rPr lang="de-AT" b="1" dirty="0" smtClean="0">
                <a:solidFill>
                  <a:srgbClr val="FFC000"/>
                </a:solidFill>
              </a:rPr>
              <a:t>Normaler Change</a:t>
            </a:r>
          </a:p>
          <a:p>
            <a:endParaRPr lang="de-AT" dirty="0"/>
          </a:p>
          <a:p>
            <a:r>
              <a:rPr lang="de-AT" b="1" dirty="0" smtClean="0">
                <a:solidFill>
                  <a:srgbClr val="00B050"/>
                </a:solidFill>
              </a:rPr>
              <a:t>Standard Change</a:t>
            </a:r>
            <a:endParaRPr lang="de-AT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Change Typen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514518"/>
              </p:ext>
            </p:extLst>
          </p:nvPr>
        </p:nvGraphicFramePr>
        <p:xfrm>
          <a:off x="539552" y="2348880"/>
          <a:ext cx="81369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672408"/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Change </a:t>
                      </a:r>
                      <a:r>
                        <a:rPr lang="de-AT" dirty="0" err="1" smtClean="0"/>
                        <a:t>Types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Mode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Authenticity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Preaproved</a:t>
                      </a:r>
                      <a:endParaRPr lang="de-AT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Well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tested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err="1" smtClean="0"/>
                        <a:t>Defined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outcome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Preapproved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Normal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smtClean="0"/>
                        <a:t>Must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tested</a:t>
                      </a:r>
                      <a:endParaRPr lang="de-AT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baseline="0" dirty="0" smtClean="0"/>
                        <a:t>Must </a:t>
                      </a:r>
                      <a:r>
                        <a:rPr lang="de-AT" baseline="0" dirty="0" err="1" smtClean="0"/>
                        <a:t>have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backout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smtClean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Change </a:t>
                      </a:r>
                      <a:r>
                        <a:rPr lang="de-AT" dirty="0" err="1" smtClean="0"/>
                        <a:t>Advisor</a:t>
                      </a:r>
                      <a:endParaRPr lang="de-AT" dirty="0" smtClean="0"/>
                    </a:p>
                    <a:p>
                      <a:r>
                        <a:rPr lang="de-AT" dirty="0" smtClean="0"/>
                        <a:t>Board</a:t>
                      </a:r>
                    </a:p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Emergeny</a:t>
                      </a:r>
                      <a:r>
                        <a:rPr lang="de-AT" dirty="0" smtClean="0"/>
                        <a:t> Change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de-AT" dirty="0" err="1" smtClean="0"/>
                        <a:t>Should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be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tested</a:t>
                      </a:r>
                      <a:endParaRPr lang="de-AT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AT" baseline="0" dirty="0" err="1" smtClean="0"/>
                        <a:t>Should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have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backout</a:t>
                      </a:r>
                      <a:r>
                        <a:rPr lang="de-AT" baseline="0" dirty="0" smtClean="0"/>
                        <a:t> plan</a:t>
                      </a:r>
                      <a:endParaRPr lang="de-AT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AT" baseline="0" dirty="0" err="1" smtClean="0"/>
                        <a:t>Once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approved</a:t>
                      </a:r>
                      <a:endParaRPr lang="de-AT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Emergency Change </a:t>
                      </a:r>
                      <a:r>
                        <a:rPr lang="de-AT" dirty="0" err="1" smtClean="0"/>
                        <a:t>Advisor</a:t>
                      </a:r>
                      <a:r>
                        <a:rPr lang="de-AT" dirty="0" smtClean="0"/>
                        <a:t> Board</a:t>
                      </a:r>
                    </a:p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344934" cy="114300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Prozessablauf normaler Change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9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236951" cy="41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208</Words>
  <Application>Microsoft Office PowerPoint</Application>
  <PresentationFormat>Bildschirmpräsentation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Austin</vt:lpstr>
      <vt:lpstr>Change Management</vt:lpstr>
      <vt:lpstr>Was ist ein Change?</vt:lpstr>
      <vt:lpstr>Grund für Changes</vt:lpstr>
      <vt:lpstr>Vorgehensweise</vt:lpstr>
      <vt:lpstr>Change Management</vt:lpstr>
      <vt:lpstr>Indikatoren für schlechtes Change Management</vt:lpstr>
      <vt:lpstr>Change Typen</vt:lpstr>
      <vt:lpstr>Change Typen</vt:lpstr>
      <vt:lpstr>Prozessablauf normaler Change</vt:lpstr>
      <vt:lpstr>Fehlerkorrekturplanung</vt:lpstr>
      <vt:lpstr>Mögliche Outputs des Change Management</vt:lpstr>
      <vt:lpstr>Danke für die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Flo</dc:creator>
  <cp:lastModifiedBy>Flo</cp:lastModifiedBy>
  <cp:revision>30</cp:revision>
  <dcterms:created xsi:type="dcterms:W3CDTF">2014-05-18T15:07:03Z</dcterms:created>
  <dcterms:modified xsi:type="dcterms:W3CDTF">2014-05-20T22:57:44Z</dcterms:modified>
</cp:coreProperties>
</file>