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-2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Enabling</a:t>
            </a:r>
            <a:r>
              <a:rPr lang="de-AT" dirty="0" smtClean="0"/>
              <a:t> Technologies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Roland Lehner, Florian Grill, Mario </a:t>
            </a:r>
            <a:r>
              <a:rPr lang="de-AT" dirty="0" err="1" smtClean="0"/>
              <a:t>Murrent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Used</a:t>
            </a:r>
            <a:r>
              <a:rPr lang="de-AT" dirty="0" smtClean="0"/>
              <a:t> Technologies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OpenStack</a:t>
            </a:r>
            <a:r>
              <a:rPr lang="de-AT" dirty="0" smtClean="0"/>
              <a:t> (</a:t>
            </a:r>
            <a:r>
              <a:rPr lang="de-AT" dirty="0" err="1" smtClean="0"/>
              <a:t>DevStack</a:t>
            </a:r>
            <a:r>
              <a:rPr lang="de-AT" dirty="0" smtClean="0"/>
              <a:t>)</a:t>
            </a:r>
          </a:p>
          <a:p>
            <a:endParaRPr lang="de-AT" dirty="0" smtClean="0"/>
          </a:p>
          <a:p>
            <a:r>
              <a:rPr lang="de-AT" dirty="0" smtClean="0"/>
              <a:t>.NET</a:t>
            </a:r>
          </a:p>
          <a:p>
            <a:endParaRPr lang="de-AT" dirty="0" smtClean="0"/>
          </a:p>
          <a:p>
            <a:r>
              <a:rPr lang="de-AT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 Detail - Service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CloudMarketService</a:t>
            </a:r>
            <a:r>
              <a:rPr lang="de-AT" dirty="0" smtClean="0"/>
              <a:t> </a:t>
            </a:r>
          </a:p>
          <a:p>
            <a:pPr lvl="1"/>
            <a:r>
              <a:rPr lang="de-AT" dirty="0" smtClean="0"/>
              <a:t>REST </a:t>
            </a:r>
            <a:r>
              <a:rPr lang="de-AT" dirty="0" err="1" smtClean="0"/>
              <a:t>based</a:t>
            </a:r>
            <a:endParaRPr lang="de-AT" dirty="0"/>
          </a:p>
          <a:p>
            <a:pPr lvl="1"/>
            <a:r>
              <a:rPr lang="de-AT" dirty="0" err="1" smtClean="0"/>
              <a:t>NodeJS</a:t>
            </a:r>
            <a:endParaRPr lang="de-AT" dirty="0" smtClean="0"/>
          </a:p>
          <a:p>
            <a:pPr lvl="1"/>
            <a:endParaRPr lang="de-AT" dirty="0"/>
          </a:p>
          <a:p>
            <a:pPr lvl="1"/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6" y="3300289"/>
            <a:ext cx="499350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 Detail - Client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.NET WPF Client</a:t>
            </a:r>
          </a:p>
          <a:p>
            <a:pPr marL="0" indent="0">
              <a:buNone/>
            </a:pPr>
            <a:endParaRPr lang="de-AT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39" y="2607589"/>
            <a:ext cx="600854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Message Pattern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483448"/>
            <a:ext cx="8946541" cy="4968370"/>
          </a:xfrm>
        </p:spPr>
        <p:txBody>
          <a:bodyPr>
            <a:normAutofit fontScale="62500" lnSpcReduction="20000"/>
          </a:bodyPr>
          <a:lstStyle/>
          <a:p>
            <a:r>
              <a:rPr lang="de-AT" dirty="0" smtClean="0"/>
              <a:t>REST Service</a:t>
            </a:r>
          </a:p>
          <a:p>
            <a:r>
              <a:rPr lang="de-AT" dirty="0" smtClean="0"/>
              <a:t>Request – Search </a:t>
            </a:r>
            <a:r>
              <a:rPr lang="de-AT" dirty="0" err="1" smtClean="0"/>
              <a:t>for</a:t>
            </a:r>
            <a:r>
              <a:rPr lang="de-AT" dirty="0" smtClean="0"/>
              <a:t> Virtual </a:t>
            </a:r>
            <a:r>
              <a:rPr lang="de-AT" dirty="0" err="1" smtClean="0"/>
              <a:t>Machine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Appliance</a:t>
            </a:r>
          </a:p>
          <a:p>
            <a:pPr lvl="1"/>
            <a:r>
              <a:rPr lang="en-US" dirty="0"/>
              <a:t>http://localhost:1337/machine/all/Virt</a:t>
            </a:r>
            <a:endParaRPr lang="de-AT" dirty="0" smtClean="0"/>
          </a:p>
          <a:p>
            <a:pPr lvl="1"/>
            <a:r>
              <a:rPr lang="de-AT" dirty="0" smtClean="0"/>
              <a:t>JSON </a:t>
            </a:r>
            <a:r>
              <a:rPr lang="de-AT" dirty="0" err="1" smtClean="0"/>
              <a:t>response</a:t>
            </a:r>
            <a:endParaRPr lang="de-AT" dirty="0" smtClean="0"/>
          </a:p>
          <a:p>
            <a:pPr marL="857250" lvl="2" indent="0"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Success"</a:t>
            </a:r>
            <a:r>
              <a:rPr lang="en-US" dirty="0" err="1"/>
              <a:t>:true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ErrorMessage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"Data"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>      {  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"Id"</a:t>
            </a:r>
            <a:r>
              <a:rPr lang="en-US" dirty="0"/>
              <a:t>:"3",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Name"</a:t>
            </a:r>
            <a:r>
              <a:rPr lang="en-US" dirty="0" err="1"/>
              <a:t>:"Windows</a:t>
            </a:r>
            <a:r>
              <a:rPr lang="en-US" dirty="0"/>
              <a:t> XP",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Description"</a:t>
            </a:r>
            <a:r>
              <a:rPr lang="en-US" dirty="0" err="1"/>
              <a:t>:"Windows</a:t>
            </a:r>
            <a:r>
              <a:rPr lang="en-US" dirty="0"/>
              <a:t> XP Service Pack 3",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Type"</a:t>
            </a:r>
            <a:r>
              <a:rPr lang="en-US" dirty="0" err="1"/>
              <a:t>:"Virtual</a:t>
            </a:r>
            <a:r>
              <a:rPr lang="en-US" dirty="0"/>
              <a:t> Machine",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ApplicationType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OperatingSystem</a:t>
            </a:r>
            <a:r>
              <a:rPr lang="en-US" b="1" dirty="0"/>
              <a:t>"</a:t>
            </a:r>
            <a:r>
              <a:rPr lang="en-US" dirty="0"/>
              <a:t>:"Windows XP",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OperatingSystemType</a:t>
            </a:r>
            <a:r>
              <a:rPr lang="en-US" b="1" dirty="0"/>
              <a:t>"</a:t>
            </a:r>
            <a:r>
              <a:rPr lang="en-US" dirty="0"/>
              <a:t>:"Windows",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"OperatingSysteVersion"</a:t>
            </a:r>
            <a:r>
              <a:rPr lang="en-US" dirty="0"/>
              <a:t>:"6.1",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"Size"</a:t>
            </a:r>
            <a:r>
              <a:rPr lang="en-US" dirty="0"/>
              <a:t>:"400000",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"RecommendedCPU"</a:t>
            </a:r>
            <a:r>
              <a:rPr lang="en-US" dirty="0"/>
              <a:t>:"1000",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"RecommendedRAM"</a:t>
            </a:r>
            <a:r>
              <a:rPr lang="en-US" dirty="0"/>
              <a:t>:"1024",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SupportedVirtualizationPlatform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"Software"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],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SupportedProgramingLanguages</a:t>
            </a:r>
            <a:r>
              <a:rPr lang="en-US" b="1" dirty="0"/>
              <a:t>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],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"Rating"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RatingDescription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Status"</a:t>
            </a:r>
            <a:r>
              <a:rPr lang="en-US" dirty="0" err="1"/>
              <a:t>:"Stopped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     }</a:t>
            </a:r>
            <a:br>
              <a:rPr lang="en-US" dirty="0"/>
            </a:br>
            <a:r>
              <a:rPr lang="en-US" dirty="0"/>
              <a:t>   ]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7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r>
              <a:rPr lang="en-AU" dirty="0" err="1" smtClean="0"/>
              <a:t>Debian</a:t>
            </a:r>
            <a:r>
              <a:rPr lang="en-AU" dirty="0" smtClean="0"/>
              <a:t> – not really supported</a:t>
            </a:r>
          </a:p>
          <a:p>
            <a:endParaRPr lang="en-AU" dirty="0" smtClean="0"/>
          </a:p>
          <a:p>
            <a:r>
              <a:rPr lang="en-AU" dirty="0" smtClean="0"/>
              <a:t>Documentation is confusing</a:t>
            </a:r>
          </a:p>
          <a:p>
            <a:endParaRPr lang="en-AU" dirty="0"/>
          </a:p>
          <a:p>
            <a:r>
              <a:rPr lang="en-AU" dirty="0" smtClean="0"/>
              <a:t>Step by step guide for configuring </a:t>
            </a:r>
            <a:r>
              <a:rPr lang="en-AU" dirty="0" err="1" smtClean="0"/>
              <a:t>Openstack</a:t>
            </a:r>
            <a:r>
              <a:rPr lang="en-AU" dirty="0" smtClean="0"/>
              <a:t> is not working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99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Lessons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Use </a:t>
            </a:r>
            <a:r>
              <a:rPr lang="en-AU" dirty="0" err="1" smtClean="0"/>
              <a:t>DevStack</a:t>
            </a:r>
            <a:r>
              <a:rPr lang="en-AU" dirty="0" smtClean="0"/>
              <a:t> for a single machine</a:t>
            </a:r>
          </a:p>
          <a:p>
            <a:endParaRPr lang="en-AU" dirty="0" smtClean="0"/>
          </a:p>
          <a:p>
            <a:r>
              <a:rPr lang="en-AU" dirty="0" smtClean="0"/>
              <a:t>Design </a:t>
            </a:r>
            <a:r>
              <a:rPr lang="en-AU" smtClean="0"/>
              <a:t>suitable message </a:t>
            </a:r>
            <a:r>
              <a:rPr lang="en-AU" dirty="0" smtClean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40102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9329" y="2711642"/>
            <a:ext cx="8825657" cy="1182842"/>
          </a:xfrm>
        </p:spPr>
        <p:txBody>
          <a:bodyPr/>
          <a:lstStyle/>
          <a:p>
            <a:pPr algn="ctr"/>
            <a:r>
              <a:rPr lang="de-AT" sz="6000" dirty="0" smtClean="0"/>
              <a:t>DEMO</a:t>
            </a:r>
            <a:endParaRPr lang="de-AT" sz="6000" dirty="0"/>
          </a:p>
        </p:txBody>
      </p:sp>
    </p:spTree>
    <p:extLst>
      <p:ext uri="{BB962C8B-B14F-4D97-AF65-F5344CB8AC3E}">
        <p14:creationId xmlns:p14="http://schemas.microsoft.com/office/powerpoint/2010/main" val="21100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85</Words>
  <Application>Microsoft Office PowerPoint</Application>
  <PresentationFormat>Benutzerdefiniert</PresentationFormat>
  <Paragraphs>37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Ion</vt:lpstr>
      <vt:lpstr>Enabling Technologies</vt:lpstr>
      <vt:lpstr>Used Technologies</vt:lpstr>
      <vt:lpstr>Implementation Detail - Service</vt:lpstr>
      <vt:lpstr>Implementation Detail - Client</vt:lpstr>
      <vt:lpstr>Message Pattern</vt:lpstr>
      <vt:lpstr>Problems</vt:lpstr>
      <vt:lpstr>Lessons Learned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Technologies</dc:title>
  <dc:creator>Mario Murrent</dc:creator>
  <cp:lastModifiedBy>Flo</cp:lastModifiedBy>
  <cp:revision>17</cp:revision>
  <dcterms:created xsi:type="dcterms:W3CDTF">2015-01-02T11:57:13Z</dcterms:created>
  <dcterms:modified xsi:type="dcterms:W3CDTF">2015-01-09T13:44:40Z</dcterms:modified>
</cp:coreProperties>
</file>