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  <p:sldMasterId id="2147483852" r:id="rId3"/>
  </p:sldMasterIdLst>
  <p:notesMasterIdLst>
    <p:notesMasterId r:id="rId11"/>
  </p:notesMasterIdLst>
  <p:handoutMasterIdLst>
    <p:handoutMasterId r:id="rId12"/>
  </p:handoutMasterIdLst>
  <p:sldIdLst>
    <p:sldId id="257" r:id="rId4"/>
    <p:sldId id="258" r:id="rId5"/>
    <p:sldId id="259" r:id="rId6"/>
    <p:sldId id="261" r:id="rId7"/>
    <p:sldId id="262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0" y="4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41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07/relationships/hdphoto" Target="../media/hdphoto1.wdp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#1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07470A2-B5D7-4887-B4FD-B6021A4D4CF7}">
      <dgm:prSet phldrT="[Text]" custT="1"/>
      <dgm:spPr>
        <a:xfrm>
          <a:off x="2838648" y="1919894"/>
          <a:ext cx="1998436" cy="1998257"/>
        </a:xfrm>
      </dgm:spPr>
      <dgm:t>
        <a:bodyPr/>
        <a:lstStyle/>
        <a:p>
          <a:r>
            <a:rPr lang="de-DE" sz="2800" b="0" i="0" smtClean="0">
              <a:latin typeface="Century Gothic"/>
              <a:ea typeface="+mn-ea"/>
              <a:cs typeface="+mn-cs"/>
            </a:rPr>
            <a:t>Übersicht</a:t>
          </a:r>
          <a:endParaRPr lang="de-DE" sz="2800" b="0" i="0" dirty="0">
            <a:latin typeface="Century Gothic"/>
            <a:ea typeface="+mn-ea"/>
            <a:cs typeface="+mn-cs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endParaRPr lang="en-US"/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endParaRPr lang="en-US"/>
        </a:p>
      </dgm:t>
    </dgm:pt>
    <dgm:pt modelId="{D2FE3027-CD5C-42F2-91EB-86FAC3E4BE0B}">
      <dgm:prSet phldrT="[Text]" custT="1"/>
      <dgm:spPr>
        <a:xfrm>
          <a:off x="787991" y="657572"/>
          <a:ext cx="1433405" cy="1036336"/>
        </a:xfrm>
      </dgm:spPr>
      <dgm:t>
        <a:bodyPr/>
        <a:lstStyle/>
        <a:p>
          <a:r>
            <a:rPr lang="de-DE" sz="1400" b="0" i="0" dirty="0" smtClean="0">
              <a:latin typeface="Century Gothic"/>
              <a:ea typeface="+mn-ea"/>
              <a:cs typeface="+mn-cs"/>
            </a:rPr>
            <a:t>Kontextabgrenzung</a:t>
          </a:r>
          <a:endParaRPr lang="de-DE" sz="1400" b="0" i="0" dirty="0">
            <a:latin typeface="Century Gothic"/>
            <a:ea typeface="+mn-ea"/>
            <a:cs typeface="+mn-cs"/>
          </a:endParaRP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endParaRPr lang="en-US"/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endParaRPr lang="en-US"/>
        </a:p>
      </dgm:t>
    </dgm:pt>
    <dgm:pt modelId="{960DD3F4-08B5-4717-B21F-9D7ADE4F9398}">
      <dgm:prSet phldrT="[Text]" custT="1"/>
      <dgm:spPr>
        <a:xfrm>
          <a:off x="0" y="1659669"/>
          <a:ext cx="1433405" cy="1036336"/>
        </a:xfrm>
      </dgm:spPr>
      <dgm:t>
        <a:bodyPr/>
        <a:lstStyle/>
        <a:p>
          <a:r>
            <a:rPr lang="de-DE" sz="1400" b="0" i="0" dirty="0" smtClean="0">
              <a:latin typeface="Century Gothic"/>
              <a:ea typeface="+mn-ea"/>
              <a:cs typeface="+mn-cs"/>
            </a:rPr>
            <a:t>Bausteinsicht</a:t>
          </a:r>
          <a:endParaRPr lang="de-DE" sz="1400" b="0" i="0" dirty="0">
            <a:latin typeface="Century Gothic"/>
            <a:ea typeface="+mn-ea"/>
            <a:cs typeface="+mn-cs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endParaRPr lang="en-US"/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endParaRPr lang="en-US"/>
        </a:p>
      </dgm:t>
    </dgm:pt>
    <dgm:pt modelId="{C0C01B88-9CE1-468B-9CBF-591339763F40}">
      <dgm:prSet phldrT="[Text]" custT="1"/>
      <dgm:spPr>
        <a:xfrm>
          <a:off x="0" y="3124236"/>
          <a:ext cx="1433405" cy="1036336"/>
        </a:xfrm>
      </dgm:spPr>
      <dgm:t>
        <a:bodyPr/>
        <a:lstStyle/>
        <a:p>
          <a:r>
            <a:rPr lang="de-DE" sz="1400" b="0" i="0" dirty="0" smtClean="0">
              <a:latin typeface="Century Gothic"/>
              <a:ea typeface="+mn-ea"/>
              <a:cs typeface="+mn-cs"/>
            </a:rPr>
            <a:t>Laufzeitsicht</a:t>
          </a:r>
          <a:endParaRPr lang="de-DE" sz="1400" b="0" i="0" dirty="0">
            <a:latin typeface="Century Gothic"/>
            <a:ea typeface="+mn-ea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endParaRPr lang="en-US"/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endParaRPr lang="en-US"/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en-US"/>
        </a:p>
      </dgm:t>
    </dgm:pt>
    <dgm:pt modelId="{05E59EE6-24A2-4651-996A-9AFB7B9FFC8F}" type="pres">
      <dgm:prSet presAssocID="{007470A2-B5D7-4887-B4FD-B6021A4D4CF7}" presName="Parent" presStyleLbl="node1" presStyleIdx="0" presStyleCnt="2" custScaleX="115672" custScaleY="115673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  <dgm:t>
        <a:bodyPr/>
        <a:lstStyle/>
        <a:p>
          <a:endParaRPr lang="en-US"/>
        </a:p>
      </dgm:t>
    </dgm:pt>
    <dgm:pt modelId="{A641F8A4-CF11-4116-B4E6-8425449904ED}" type="pres">
      <dgm:prSet presAssocID="{D2FE3027-CD5C-42F2-91EB-86FAC3E4BE0B}" presName="Image1" presStyleLbl="fgImgPlace1" presStyleIdx="0" presStyleCnt="3"/>
      <dgm:spPr>
        <a:xfrm>
          <a:off x="2302954" y="643876"/>
          <a:ext cx="1070800" cy="10705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189000" r="-189000"/>
          </a:stretch>
        </a:blipFill>
        <a:effectLst>
          <a:glow>
            <a:schemeClr val="accent1"/>
          </a:glow>
        </a:effectLst>
      </dgm:spPr>
      <dgm:t>
        <a:bodyPr/>
        <a:lstStyle/>
        <a:p>
          <a:endParaRPr lang="en-US"/>
        </a:p>
      </dgm:t>
    </dgm:pt>
    <dgm:pt modelId="{4E1806DE-992B-4280-BAAA-DE6487DCDC77}" type="pres">
      <dgm:prSet presAssocID="{D2FE3027-CD5C-42F2-91EB-86FAC3E4BE0B}" presName="Child1" presStyleLbl="revTx" presStyleIdx="0" presStyleCnt="3" custScaleX="153125" custLinFactNeighborX="-31860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429B47F-46AD-4053-B6EC-4D08117EF235}" type="pres">
      <dgm:prSet presAssocID="{960DD3F4-08B5-4717-B21F-9D7ADE4F9398}" presName="Image2" presStyleCnt="0"/>
      <dgm:spPr/>
      <dgm:t>
        <a:bodyPr/>
        <a:lstStyle/>
        <a:p>
          <a:endParaRPr lang="en-US"/>
        </a:p>
      </dgm:t>
    </dgm:pt>
    <dgm:pt modelId="{7ACA9D6E-B4F2-44F7-ADFA-C71D9AD1611D}" type="pres">
      <dgm:prSet presAssocID="{960DD3F4-08B5-4717-B21F-9D7ADE4F9398}" presName="Image" presStyleLbl="fgImgPlace1" presStyleIdx="1" presStyleCnt="3"/>
      <dgm:spPr>
        <a:xfrm>
          <a:off x="1512028" y="1640951"/>
          <a:ext cx="1070800" cy="107057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  <dgm:t>
        <a:bodyPr/>
        <a:lstStyle/>
        <a:p>
          <a:endParaRPr lang="en-US"/>
        </a:p>
      </dgm:t>
    </dgm:pt>
    <dgm:pt modelId="{63748CBD-72AB-475B-93BB-2E1E19EB7CDF}" type="pres">
      <dgm:prSet presAssocID="{960DD3F4-08B5-4717-B21F-9D7ADE4F9398}" presName="Child2" presStyleLbl="revTx" presStyleIdx="1" presStyleCnt="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3FBB46-60CA-4DCD-B01B-F2EAC10C3D89}" type="pres">
      <dgm:prSet presAssocID="{C0C01B88-9CE1-468B-9CBF-591339763F40}" presName="Image3" presStyleCnt="0"/>
      <dgm:spPr/>
      <dgm:t>
        <a:bodyPr/>
        <a:lstStyle/>
        <a:p>
          <a:endParaRPr lang="en-US"/>
        </a:p>
      </dgm:t>
    </dgm:pt>
    <dgm:pt modelId="{07F3DE25-1642-45C2-B4F6-1F381AF4B3C9}" type="pres">
      <dgm:prSet presAssocID="{C0C01B88-9CE1-468B-9CBF-591339763F40}" presName="Image" presStyleLbl="fgImgPlace1" presStyleIdx="2" presStyleCnt="3"/>
      <dgm:spPr>
        <a:xfrm>
          <a:off x="1516136" y="3106888"/>
          <a:ext cx="1070800" cy="107057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n-US"/>
        </a:p>
      </dgm:t>
    </dgm:pt>
    <dgm:pt modelId="{24DAAE03-8AA3-4374-B236-819FD4BAD3C8}" type="pres">
      <dgm:prSet presAssocID="{C0C01B88-9CE1-468B-9CBF-591339763F40}" presName="Child3" presStyleLbl="revTx" presStyleIdx="2" presStyleCnt="3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9C2E042D-CC64-4CEE-B92A-1460AAE50926}" type="presOf" srcId="{C0C01B88-9CE1-468B-9CBF-591339763F40}" destId="{24DAAE03-8AA3-4374-B236-819FD4BAD3C8}" srcOrd="0" destOrd="0" presId="urn:microsoft.com/office/officeart/2011/layout/RadialPictureList#1"/>
    <dgm:cxn modelId="{ACF4374D-E79C-4718-965B-D6EFFC274089}" type="presOf" srcId="{D2FE3027-CD5C-42F2-91EB-86FAC3E4BE0B}" destId="{4E1806DE-992B-4280-BAAA-DE6487DCDC77}" srcOrd="0" destOrd="0" presId="urn:microsoft.com/office/officeart/2011/layout/RadialPictureList#1"/>
    <dgm:cxn modelId="{9E4E2731-40FC-4C8C-BD87-233E2714803D}" type="presOf" srcId="{960DD3F4-08B5-4717-B21F-9D7ADE4F9398}" destId="{63748CBD-72AB-475B-93BB-2E1E19EB7CDF}" srcOrd="0" destOrd="0" presId="urn:microsoft.com/office/officeart/2011/layout/RadialPictureList#1"/>
    <dgm:cxn modelId="{B12CE0AB-E58C-49E1-8188-168DF2948C30}" type="presOf" srcId="{E16905CA-DEF8-4D11-8E8E-35415FE5B980}" destId="{BCBA671E-8B0E-47E3-B726-8B2B073B000E}" srcOrd="0" destOrd="0" presId="urn:microsoft.com/office/officeart/2011/layout/RadialPictureList#1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7A61EFD5-591C-4604-9A8A-367CEFB1478D}" type="presOf" srcId="{007470A2-B5D7-4887-B4FD-B6021A4D4CF7}" destId="{05E59EE6-24A2-4651-996A-9AFB7B9FFC8F}" srcOrd="0" destOrd="0" presId="urn:microsoft.com/office/officeart/2011/layout/RadialPictureList#1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34874735-1C19-4F88-975D-6E0C7C740B29}" type="presParOf" srcId="{BCBA671E-8B0E-47E3-B726-8B2B073B000E}" destId="{05E59EE6-24A2-4651-996A-9AFB7B9FFC8F}" srcOrd="0" destOrd="0" presId="urn:microsoft.com/office/officeart/2011/layout/RadialPictureList#1"/>
    <dgm:cxn modelId="{D3345169-6B1D-496E-9EDA-4A5C622E31E4}" type="presParOf" srcId="{BCBA671E-8B0E-47E3-B726-8B2B073B000E}" destId="{1EA0B330-A62A-423B-9436-56354426AF14}" srcOrd="1" destOrd="0" presId="urn:microsoft.com/office/officeart/2011/layout/RadialPictureList#1"/>
    <dgm:cxn modelId="{C3147F90-5274-4109-B556-1FB609EFACE2}" type="presParOf" srcId="{BCBA671E-8B0E-47E3-B726-8B2B073B000E}" destId="{A641F8A4-CF11-4116-B4E6-8425449904ED}" srcOrd="2" destOrd="0" presId="urn:microsoft.com/office/officeart/2011/layout/RadialPictureList#1"/>
    <dgm:cxn modelId="{59809221-AA7C-4323-ACBD-BECC4942389E}" type="presParOf" srcId="{BCBA671E-8B0E-47E3-B726-8B2B073B000E}" destId="{4E1806DE-992B-4280-BAAA-DE6487DCDC77}" srcOrd="3" destOrd="0" presId="urn:microsoft.com/office/officeart/2011/layout/RadialPictureList#1"/>
    <dgm:cxn modelId="{7CAC17AC-C563-4CDD-AF13-09C61BDBB233}" type="presParOf" srcId="{BCBA671E-8B0E-47E3-B726-8B2B073B000E}" destId="{9429B47F-46AD-4053-B6EC-4D08117EF235}" srcOrd="4" destOrd="0" presId="urn:microsoft.com/office/officeart/2011/layout/RadialPictureList#1"/>
    <dgm:cxn modelId="{D1248FF3-3976-4948-86F9-6F7574EEBF8C}" type="presParOf" srcId="{9429B47F-46AD-4053-B6EC-4D08117EF235}" destId="{7ACA9D6E-B4F2-44F7-ADFA-C71D9AD1611D}" srcOrd="0" destOrd="0" presId="urn:microsoft.com/office/officeart/2011/layout/RadialPictureList#1"/>
    <dgm:cxn modelId="{0BEC30FD-32F4-46D9-BD7B-FFE73FE064B6}" type="presParOf" srcId="{BCBA671E-8B0E-47E3-B726-8B2B073B000E}" destId="{63748CBD-72AB-475B-93BB-2E1E19EB7CDF}" srcOrd="5" destOrd="0" presId="urn:microsoft.com/office/officeart/2011/layout/RadialPictureList#1"/>
    <dgm:cxn modelId="{F903D158-0AE5-4966-BE2C-A4C61B4FADF4}" type="presParOf" srcId="{BCBA671E-8B0E-47E3-B726-8B2B073B000E}" destId="{EA3FBB46-60CA-4DCD-B01B-F2EAC10C3D89}" srcOrd="6" destOrd="0" presId="urn:microsoft.com/office/officeart/2011/layout/RadialPictureList#1"/>
    <dgm:cxn modelId="{D73ED48E-1782-4BBC-A58B-191B0E421C53}" type="presParOf" srcId="{EA3FBB46-60CA-4DCD-B01B-F2EAC10C3D89}" destId="{07F3DE25-1642-45C2-B4F6-1F381AF4B3C9}" srcOrd="0" destOrd="0" presId="urn:microsoft.com/office/officeart/2011/layout/RadialPictureList#1"/>
    <dgm:cxn modelId="{B883E3DB-3EFD-4405-8F95-F270A7711FD4}" type="presParOf" srcId="{BCBA671E-8B0E-47E3-B726-8B2B073B000E}" destId="{24DAAE03-8AA3-4374-B236-819FD4BAD3C8}" srcOrd="7" destOrd="0" presId="urn:microsoft.com/office/officeart/2011/layout/RadialPictureList#1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058886" y="1087958"/>
          <a:ext cx="2634653" cy="263480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800" b="0" i="0" kern="1200" smtClean="0">
              <a:latin typeface="Century Gothic"/>
              <a:ea typeface="+mn-ea"/>
              <a:cs typeface="+mn-cs"/>
            </a:rPr>
            <a:t>Übersicht</a:t>
          </a:r>
          <a:endParaRPr lang="de-DE" sz="2800" b="0" i="0" kern="1200" dirty="0">
            <a:latin typeface="Century Gothic"/>
            <a:ea typeface="+mn-ea"/>
            <a:cs typeface="+mn-cs"/>
          </a:endParaRPr>
        </a:p>
      </dsp:txBody>
      <dsp:txXfrm>
        <a:off x="4444722" y="1473816"/>
        <a:ext cx="1862981" cy="1863090"/>
      </dsp:txXfrm>
    </dsp:sp>
    <dsp:sp modelId="{1EA0B330-A62A-423B-9436-56354426AF14}">
      <dsp:nvSpPr>
        <dsp:cNvPr id="0" name=""/>
        <dsp:cNvSpPr/>
      </dsp:nvSpPr>
      <dsp:spPr>
        <a:xfrm rot="10800000">
          <a:off x="3098179" y="0"/>
          <a:ext cx="4591454" cy="4786313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088651" y="403486"/>
          <a:ext cx="1220168" cy="12205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-189000" r="-189000"/>
          </a:stretch>
        </a:blipFill>
        <a:ln>
          <a:noFill/>
        </a:ln>
        <a:effectLst>
          <a:glow>
            <a:schemeClr val="accent1"/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408676" y="423110"/>
          <a:ext cx="250090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 smtClean="0">
              <a:latin typeface="Century Gothic"/>
              <a:ea typeface="+mn-ea"/>
              <a:cs typeface="+mn-cs"/>
            </a:rPr>
            <a:t>Kontextabgrenzung</a:t>
          </a:r>
          <a:endParaRPr lang="de-DE" sz="1400" b="0" i="0" kern="1200" dirty="0">
            <a:latin typeface="Century Gothic"/>
            <a:ea typeface="+mn-ea"/>
            <a:cs typeface="+mn-cs"/>
          </a:endParaRPr>
        </a:p>
      </dsp:txBody>
      <dsp:txXfrm>
        <a:off x="408676" y="423110"/>
        <a:ext cx="2500903" cy="1181262"/>
      </dsp:txXfrm>
    </dsp:sp>
    <dsp:sp modelId="{7ACA9D6E-B4F2-44F7-ADFA-C71D9AD1611D}">
      <dsp:nvSpPr>
        <dsp:cNvPr id="0" name=""/>
        <dsp:cNvSpPr/>
      </dsp:nvSpPr>
      <dsp:spPr>
        <a:xfrm>
          <a:off x="2617052" y="1791995"/>
          <a:ext cx="1220168" cy="12205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884454" y="1809226"/>
          <a:ext cx="163324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 smtClean="0">
              <a:latin typeface="Century Gothic"/>
              <a:ea typeface="+mn-ea"/>
              <a:cs typeface="+mn-cs"/>
            </a:rPr>
            <a:t>Bausteinsicht</a:t>
          </a:r>
          <a:endParaRPr lang="de-DE" sz="1400" b="0" i="0" kern="1200" dirty="0">
            <a:latin typeface="Century Gothic"/>
            <a:ea typeface="+mn-ea"/>
            <a:cs typeface="+mn-cs"/>
          </a:endParaRPr>
        </a:p>
      </dsp:txBody>
      <dsp:txXfrm>
        <a:off x="884454" y="1809226"/>
        <a:ext cx="1633243" cy="1181262"/>
      </dsp:txXfrm>
    </dsp:sp>
    <dsp:sp modelId="{07F3DE25-1642-45C2-B4F6-1F381AF4B3C9}">
      <dsp:nvSpPr>
        <dsp:cNvPr id="0" name=""/>
        <dsp:cNvSpPr/>
      </dsp:nvSpPr>
      <dsp:spPr>
        <a:xfrm>
          <a:off x="3088651" y="3200128"/>
          <a:ext cx="1220168" cy="122050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362858" y="3225017"/>
          <a:ext cx="1633243" cy="118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de-DE" sz="1400" b="0" i="0" kern="1200" dirty="0" smtClean="0">
              <a:latin typeface="Century Gothic"/>
              <a:ea typeface="+mn-ea"/>
              <a:cs typeface="+mn-cs"/>
            </a:rPr>
            <a:t>Laufzeitsicht</a:t>
          </a:r>
          <a:endParaRPr lang="de-DE" sz="1400" b="0" i="0" kern="1200" dirty="0">
            <a:latin typeface="Century Gothic"/>
            <a:ea typeface="+mn-ea"/>
            <a:cs typeface="+mn-cs"/>
          </a:endParaRPr>
        </a:p>
      </dsp:txBody>
      <dsp:txXfrm>
        <a:off x="1362858" y="3225017"/>
        <a:ext cx="1633243" cy="1181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#1">
  <dgm:title val="Radialbildliste"/>
  <dgm:desc val="Hiermit zeigen Sie Beziehungen zu einer zentralen Idee an. Die Form der Ebene 1 enthält Text, und alle Formen der Ebene 2 enthalten ein Bild mit entsprechendem Text. Auf vier Bilder der Ebene 2 beschränkt. Nicht verwendete Bilder werden nicht angezeigt, bleiben jedoch verfügbar, wenn das Layout gewechselt wird. Eignet sich am besten für kleine Textmengen der Ebene 2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EB64-35AE-4293-AF4C-38F790147BED}" type="datetimeFigureOut">
              <a:rPr lang="de-DE"/>
              <a:t>19.05.2014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391BE-477F-4938-A1CE-A0BB2F14A4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389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AE60B-075F-4DD5-8053-C8426E2D0DAD}" type="datetimeFigureOut">
              <a:rPr lang="de-DE"/>
              <a:t>19.05.2014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799C3-014C-4660-8E6C-35FB9C38CE6F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35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99321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4850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888280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16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0433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9941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2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91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9035653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1886247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4637541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643423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003085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5917475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78205287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8936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5200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 noProof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586B75A-687E-405C-8A0B-8D00578BA2C3}" type="datetime1">
              <a:rPr lang="de-DE" noProof="0" smtClean="0"/>
              <a:t>19.05.2014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7706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b="0" i="0" dirty="0" smtClean="0">
                <a:solidFill>
                  <a:schemeClr val="tx1"/>
                </a:solidFill>
                <a:latin typeface="Cambria"/>
                <a:ea typeface="+mj-ea"/>
                <a:cs typeface="+mj-cs"/>
              </a:rPr>
              <a:t>EVA</a:t>
            </a:r>
            <a:endParaRPr lang="de-DE" sz="3200" b="0" i="0" dirty="0">
              <a:solidFill>
                <a:schemeClr val="tx1"/>
              </a:solidFill>
              <a:latin typeface="Cambria"/>
              <a:ea typeface="+mj-ea"/>
              <a:cs typeface="+mj-cs"/>
            </a:endParaRPr>
          </a:p>
        </p:txBody>
      </p:sp>
      <p:graphicFrame>
        <p:nvGraphicFramePr>
          <p:cNvPr id="5" name="Inhaltsplatzhalter 3" descr="Radialbildliste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6153767"/>
              </p:ext>
            </p:extLst>
          </p:nvPr>
        </p:nvGraphicFramePr>
        <p:xfrm>
          <a:off x="1807368" y="1524000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9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Kontextabgrenzung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292172" y="5980090"/>
            <a:ext cx="737763" cy="737969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89000" r="-189000"/>
            </a:stretch>
          </a:blipFill>
          <a:effectLst>
            <a:glow>
              <a:schemeClr val="accent1"/>
            </a:glow>
          </a:effectLst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8202221" y="5536797"/>
            <a:ext cx="2923652" cy="1181262"/>
            <a:chOff x="481104" y="442733"/>
            <a:chExt cx="2923652" cy="1181262"/>
          </a:xfrm>
        </p:grpSpPr>
        <p:sp>
          <p:nvSpPr>
            <p:cNvPr id="5" name="Rechteck 4"/>
            <p:cNvSpPr/>
            <p:nvPr/>
          </p:nvSpPr>
          <p:spPr>
            <a:xfrm>
              <a:off x="481104" y="442733"/>
              <a:ext cx="250090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1557452" y="895837"/>
              <a:ext cx="1847304" cy="718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Kontextabgrenzung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136" y="2936779"/>
            <a:ext cx="7763250" cy="162344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13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Bausteinsicht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338560" y="5980176"/>
            <a:ext cx="731520" cy="7406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1900" t="-1000" r="-138100" b="-69068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505003" y="5700827"/>
            <a:ext cx="1633243" cy="1240312"/>
            <a:chOff x="884454" y="1809226"/>
            <a:chExt cx="1633243" cy="1240312"/>
          </a:xfrm>
        </p:grpSpPr>
        <p:sp>
          <p:nvSpPr>
            <p:cNvPr id="5" name="Rechteck 4"/>
            <p:cNvSpPr/>
            <p:nvPr/>
          </p:nvSpPr>
          <p:spPr>
            <a:xfrm>
              <a:off x="884454" y="1809226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884454" y="1868276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Bausteinsicht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18" y="1788793"/>
            <a:ext cx="6998206" cy="387420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46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Bausteinsicht 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338560" y="5980176"/>
            <a:ext cx="731520" cy="7406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1900" t="-1000" r="-138100" b="-69068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505003" y="5700827"/>
            <a:ext cx="1633243" cy="1240312"/>
            <a:chOff x="884454" y="1809226"/>
            <a:chExt cx="1633243" cy="1240312"/>
          </a:xfrm>
        </p:grpSpPr>
        <p:sp>
          <p:nvSpPr>
            <p:cNvPr id="5" name="Rechteck 4"/>
            <p:cNvSpPr/>
            <p:nvPr/>
          </p:nvSpPr>
          <p:spPr>
            <a:xfrm>
              <a:off x="884454" y="1809226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884454" y="1868276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Bausteinsicht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31" y="1788793"/>
            <a:ext cx="5590180" cy="387420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2309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Bausteinsicht 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338560" y="5980176"/>
            <a:ext cx="731520" cy="7406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1900" t="-1000" r="-138100" b="-69068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505003" y="5700827"/>
            <a:ext cx="1633243" cy="1240312"/>
            <a:chOff x="884454" y="1809226"/>
            <a:chExt cx="1633243" cy="1240312"/>
          </a:xfrm>
        </p:grpSpPr>
        <p:sp>
          <p:nvSpPr>
            <p:cNvPr id="5" name="Rechteck 4"/>
            <p:cNvSpPr/>
            <p:nvPr/>
          </p:nvSpPr>
          <p:spPr>
            <a:xfrm>
              <a:off x="884454" y="1809226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884454" y="1868276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Bausteinsicht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631" y="2160877"/>
            <a:ext cx="5590180" cy="313003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262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Laufzeitsicht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292840" y="5980176"/>
            <a:ext cx="740664" cy="74066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8197" t="-74000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360767" y="5759877"/>
            <a:ext cx="1782658" cy="1298997"/>
            <a:chOff x="1661688" y="3496797"/>
            <a:chExt cx="1782658" cy="1298997"/>
          </a:xfrm>
        </p:grpSpPr>
        <p:sp>
          <p:nvSpPr>
            <p:cNvPr id="5" name="Rechteck 4"/>
            <p:cNvSpPr/>
            <p:nvPr/>
          </p:nvSpPr>
          <p:spPr>
            <a:xfrm>
              <a:off x="1661688" y="3614532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1811103" y="3496797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Laufzeitsicht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00" y="1252218"/>
            <a:ext cx="5196759" cy="53313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850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Laufzeitsicht</a:t>
            </a:r>
            <a:endParaRPr lang="en-US" dirty="0"/>
          </a:p>
        </p:txBody>
      </p:sp>
      <p:sp>
        <p:nvSpPr>
          <p:cNvPr id="3" name="Ellipse 2"/>
          <p:cNvSpPr/>
          <p:nvPr/>
        </p:nvSpPr>
        <p:spPr>
          <a:xfrm>
            <a:off x="11292840" y="5980176"/>
            <a:ext cx="740664" cy="74066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8197" t="-74000"/>
            </a:stretch>
          </a:blipFill>
        </p:spPr>
        <p:style>
          <a:lnRef idx="0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dk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4" name="Gruppieren 3"/>
          <p:cNvGrpSpPr/>
          <p:nvPr/>
        </p:nvGrpSpPr>
        <p:grpSpPr>
          <a:xfrm>
            <a:off x="9360767" y="5759877"/>
            <a:ext cx="1782658" cy="1298997"/>
            <a:chOff x="1661688" y="3496797"/>
            <a:chExt cx="1782658" cy="1298997"/>
          </a:xfrm>
        </p:grpSpPr>
        <p:sp>
          <p:nvSpPr>
            <p:cNvPr id="5" name="Rechteck 4"/>
            <p:cNvSpPr/>
            <p:nvPr/>
          </p:nvSpPr>
          <p:spPr>
            <a:xfrm>
              <a:off x="1661688" y="3614532"/>
              <a:ext cx="1633243" cy="1181262"/>
            </a:xfrm>
            <a:prstGeom prst="rect">
              <a:avLst/>
            </a:prstGeom>
          </p:spPr>
          <p:style>
            <a:lnRef idx="0">
              <a:schemeClr val="dk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hteck 5"/>
            <p:cNvSpPr/>
            <p:nvPr/>
          </p:nvSpPr>
          <p:spPr>
            <a:xfrm>
              <a:off x="1811103" y="3496797"/>
              <a:ext cx="1633243" cy="11812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10000"/>
                </a:spcAft>
              </a:pPr>
              <a:r>
                <a:rPr lang="de-DE" sz="1400" b="0" i="0" kern="1200" dirty="0" smtClean="0">
                  <a:latin typeface="Century Gothic"/>
                  <a:ea typeface="+mn-ea"/>
                  <a:cs typeface="+mn-cs"/>
                </a:rPr>
                <a:t>Laufzeitsicht</a:t>
              </a:r>
              <a:endParaRPr lang="de-DE" sz="1400" b="0" i="0" kern="1200" dirty="0">
                <a:latin typeface="Century Gothic"/>
                <a:ea typeface="+mn-ea"/>
                <a:cs typeface="+mn-cs"/>
              </a:endParaRPr>
            </a:p>
          </p:txBody>
        </p:sp>
      </p:grp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70" b="1270"/>
          <a:stretch/>
        </p:blipFill>
        <p:spPr>
          <a:xfrm>
            <a:off x="2878304" y="1234440"/>
            <a:ext cx="4999277" cy="53949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5724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Light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Process_16x9">
      <a:dk1>
        <a:srgbClr val="2F2B20"/>
      </a:dk1>
      <a:lt1>
        <a:srgbClr val="FFFFFF"/>
      </a:lt1>
      <a:dk2>
        <a:srgbClr val="675E47"/>
      </a:dk2>
      <a:lt2>
        <a:srgbClr val="A8C0BF"/>
      </a:lt2>
      <a:accent1>
        <a:srgbClr val="A9A57C"/>
      </a:accent1>
      <a:accent2>
        <a:srgbClr val="DFDCB7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Process_16x9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3C0EB6D-C8C9-4EC8-A51E-489261FEDC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SmartArt Prozess mit radialer Bildliste (Breitbild)</Template>
  <TotalTime>0</TotalTime>
  <Words>17</Words>
  <Application>Microsoft Office PowerPoint</Application>
  <PresentationFormat>Breitbild</PresentationFormat>
  <Paragraphs>17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Cambria</vt:lpstr>
      <vt:lpstr>Century Gothic</vt:lpstr>
      <vt:lpstr>Wingdings 2</vt:lpstr>
      <vt:lpstr>Wingdings 3</vt:lpstr>
      <vt:lpstr>OfficeLight</vt:lpstr>
      <vt:lpstr>Ion</vt:lpstr>
      <vt:lpstr>EVA</vt:lpstr>
      <vt:lpstr>Kontextabgrenzung</vt:lpstr>
      <vt:lpstr>Bausteinsicht</vt:lpstr>
      <vt:lpstr>Bausteinsicht </vt:lpstr>
      <vt:lpstr>Bausteinsicht </vt:lpstr>
      <vt:lpstr>Laufzeitsicht</vt:lpstr>
      <vt:lpstr>Laufzeitsicht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2014-05-16T17:25:38Z</dcterms:created>
  <dcterms:modified xsi:type="dcterms:W3CDTF">2014-05-19T09:14:50Z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TC028133319991</vt:lpwstr>
  </property>
</Properties>
</file>