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2137410" y="-21511"/>
            <a:ext cx="610294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558" y="2692766"/>
            <a:ext cx="6102799" cy="17021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BA50D42-C9CD-4801-B293-61D1F53EC57E}" type="datetimeFigureOut">
              <a:rPr lang="de-DE" smtClean="0"/>
              <a:t>18.05.2014</a:t>
            </a:fld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80204" y="5877272"/>
            <a:ext cx="1332156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18.05.2014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23728" y="2996952"/>
            <a:ext cx="6102799" cy="1325966"/>
          </a:xfrm>
        </p:spPr>
        <p:txBody>
          <a:bodyPr>
            <a:noAutofit/>
          </a:bodyPr>
          <a:lstStyle/>
          <a:p>
            <a:r>
              <a:rPr lang="de-DE" sz="4400" dirty="0" smtClean="0"/>
              <a:t>Change Management</a:t>
            </a:r>
            <a:endParaRPr lang="de-AT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de-DE" dirty="0" smtClean="0"/>
              <a:t>23.05.2014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Florian Grill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6AE60A-B69C-4790-82F7-3882EDF2318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5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ein Change?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Ergänzung</a:t>
            </a:r>
          </a:p>
          <a:p>
            <a:r>
              <a:rPr lang="de-DE" dirty="0" smtClean="0"/>
              <a:t>Veränderung</a:t>
            </a:r>
          </a:p>
          <a:p>
            <a:r>
              <a:rPr lang="de-DE" dirty="0" smtClean="0"/>
              <a:t>Eliminierung</a:t>
            </a:r>
          </a:p>
          <a:p>
            <a:endParaRPr lang="de-DE" dirty="0"/>
          </a:p>
          <a:p>
            <a:pPr marL="68580" indent="0">
              <a:buNone/>
            </a:pPr>
            <a:r>
              <a:rPr lang="de-DE" dirty="0" smtClean="0"/>
              <a:t>eines </a:t>
            </a:r>
            <a:r>
              <a:rPr lang="de-DE" b="1" dirty="0" smtClean="0"/>
              <a:t>genehmigten</a:t>
            </a:r>
            <a:r>
              <a:rPr lang="de-DE" dirty="0" smtClean="0"/>
              <a:t>, geplanten oder unterstützenden Services.</a:t>
            </a:r>
            <a:endParaRPr lang="de-AT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 für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3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572761"/>
            <a:ext cx="6777037" cy="301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0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AT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342933"/>
              </p:ext>
            </p:extLst>
          </p:nvPr>
        </p:nvGraphicFramePr>
        <p:xfrm>
          <a:off x="3491880" y="2708920"/>
          <a:ext cx="2259012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259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bewertet</a:t>
                      </a:r>
                      <a:endParaRPr lang="de-AT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autorisiert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priorisiert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geplant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implementiert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getestet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dokumentiert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überprüft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683568" y="34290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Changes müssen</a:t>
            </a:r>
          </a:p>
          <a:p>
            <a:r>
              <a:rPr lang="de-DE" dirty="0" smtClean="0"/>
              <a:t>aufgezeichnet und </a:t>
            </a:r>
          </a:p>
          <a:p>
            <a:r>
              <a:rPr lang="de-DE" dirty="0" smtClean="0"/>
              <a:t>anschließend in geregelter Weise…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5940152" y="384449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 werden</a:t>
            </a:r>
            <a:endParaRPr lang="de-AT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224492"/>
            <a:ext cx="3486980" cy="365125"/>
          </a:xfrm>
        </p:spPr>
        <p:txBody>
          <a:bodyPr/>
          <a:lstStyle/>
          <a:p>
            <a:pPr algn="ctr"/>
            <a:r>
              <a:rPr lang="de-DE" dirty="0" smtClean="0"/>
              <a:t>Change Management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5877272"/>
            <a:ext cx="1332156" cy="365125"/>
          </a:xfrm>
        </p:spPr>
        <p:txBody>
          <a:bodyPr/>
          <a:lstStyle/>
          <a:p>
            <a:pPr algn="r"/>
            <a:fld id="{6C6AE60A-B69C-4790-82F7-3882EDF23186}" type="slidenum">
              <a:rPr lang="de-DE" smtClean="0">
                <a:solidFill>
                  <a:schemeClr val="tx1"/>
                </a:solidFill>
              </a:rPr>
              <a:pPr algn="r"/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54</Words>
  <Application>Microsoft Office PowerPoint</Application>
  <PresentationFormat>Bildschirmpräsentation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Austin</vt:lpstr>
      <vt:lpstr>Change Management</vt:lpstr>
      <vt:lpstr>Was ist ein Change?</vt:lpstr>
      <vt:lpstr>Grund für Changes</vt:lpstr>
      <vt:lpstr>Vorgehensweise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</dc:title>
  <dc:creator>Flo</dc:creator>
  <cp:lastModifiedBy>Flo</cp:lastModifiedBy>
  <cp:revision>13</cp:revision>
  <dcterms:created xsi:type="dcterms:W3CDTF">2014-05-18T15:07:03Z</dcterms:created>
  <dcterms:modified xsi:type="dcterms:W3CDTF">2014-05-18T18:40:00Z</dcterms:modified>
</cp:coreProperties>
</file>