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04.04.2014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9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9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5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9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8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47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5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88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92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83632" y="2348881"/>
            <a:ext cx="6264696" cy="1106585"/>
          </a:xfrm>
        </p:spPr>
        <p:txBody>
          <a:bodyPr/>
          <a:lstStyle/>
          <a:p>
            <a:r>
              <a:rPr lang="de-DE" dirty="0" err="1" smtClean="0"/>
              <a:t>ButterFly</a:t>
            </a:r>
            <a:r>
              <a:rPr lang="de-DE" dirty="0" smtClean="0"/>
              <a:t> und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99656" y="3717032"/>
            <a:ext cx="5544616" cy="64807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Mario </a:t>
            </a:r>
            <a:r>
              <a:rPr lang="de-DE" dirty="0" err="1" smtClean="0"/>
              <a:t>Murrent</a:t>
            </a:r>
            <a:r>
              <a:rPr lang="de-DE" dirty="0" smtClean="0"/>
              <a:t>, Roland Lehner, Florian Grill</a:t>
            </a:r>
            <a:endParaRPr lang="de-AT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04.04.2014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In /</a:t>
            </a:r>
            <a:r>
              <a:rPr lang="de-AT" dirty="0" err="1" smtClean="0"/>
              <a:t>usr</a:t>
            </a:r>
            <a:r>
              <a:rPr lang="de-AT" dirty="0" smtClean="0"/>
              <a:t>/</a:t>
            </a:r>
            <a:r>
              <a:rPr lang="de-AT" dirty="0" err="1" smtClean="0"/>
              <a:t>local</a:t>
            </a:r>
            <a:r>
              <a:rPr lang="de-AT" dirty="0"/>
              <a:t> </a:t>
            </a:r>
            <a:r>
              <a:rPr lang="de-AT" dirty="0" err="1" smtClean="0"/>
              <a:t>gzip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r>
              <a:rPr lang="de-AT" dirty="0" smtClean="0"/>
              <a:t> entpacken (</a:t>
            </a:r>
            <a:r>
              <a:rPr lang="en-US" dirty="0"/>
              <a:t>tar -</a:t>
            </a:r>
            <a:r>
              <a:rPr lang="en-US" dirty="0" err="1"/>
              <a:t>zxvpf</a:t>
            </a:r>
            <a:r>
              <a:rPr lang="en-US" dirty="0"/>
              <a:t> butterfly_1.x.tar.gz --directory </a:t>
            </a:r>
            <a:r>
              <a:rPr lang="en-US" dirty="0" smtClean="0"/>
              <a:t>/</a:t>
            </a:r>
            <a:r>
              <a:rPr lang="de-AT" dirty="0" smtClean="0"/>
              <a:t>)</a:t>
            </a:r>
          </a:p>
          <a:p>
            <a:r>
              <a:rPr lang="en-US" dirty="0"/>
              <a:t>/usr/local/butterfly/start/start.sh</a:t>
            </a:r>
            <a:endParaRPr lang="de-AT" dirty="0"/>
          </a:p>
          <a:p>
            <a:pPr lvl="0"/>
            <a:r>
              <a:rPr lang="de-AT" dirty="0" smtClean="0"/>
              <a:t>Wichtig: 2 User anlegen (</a:t>
            </a:r>
            <a:r>
              <a:rPr lang="en-US" dirty="0" smtClean="0"/>
              <a:t>bfly1, bfly2</a:t>
            </a:r>
            <a:r>
              <a:rPr lang="de-AT" dirty="0" smtClean="0"/>
              <a:t>)</a:t>
            </a:r>
          </a:p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34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Ubuntu Server</a:t>
            </a:r>
          </a:p>
          <a:p>
            <a:r>
              <a:rPr lang="de-AT" dirty="0" smtClean="0"/>
              <a:t>MySQL Problem (</a:t>
            </a:r>
            <a:r>
              <a:rPr lang="de-AT" dirty="0" err="1" smtClean="0"/>
              <a:t>Process</a:t>
            </a:r>
            <a:r>
              <a:rPr lang="de-AT" dirty="0" smtClean="0"/>
              <a:t> ID)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99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4000" y="3142801"/>
            <a:ext cx="7488832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ButterFly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9131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bWAPP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Verwendung</a:t>
            </a:r>
          </a:p>
          <a:p>
            <a:pPr lvl="1"/>
            <a:r>
              <a:rPr lang="de-DE" dirty="0" smtClean="0"/>
              <a:t>Demonstration</a:t>
            </a:r>
          </a:p>
          <a:p>
            <a:r>
              <a:rPr lang="de-DE" b="1" dirty="0" err="1" smtClean="0"/>
              <a:t>ButterFly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Aufgetretene Probleme</a:t>
            </a:r>
            <a:endParaRPr lang="de-DE" dirty="0"/>
          </a:p>
          <a:p>
            <a:pPr lvl="1"/>
            <a:r>
              <a:rPr lang="de-DE" dirty="0"/>
              <a:t>Verwendung</a:t>
            </a:r>
          </a:p>
          <a:p>
            <a:pPr lvl="1"/>
            <a:r>
              <a:rPr lang="de-DE" dirty="0"/>
              <a:t>Demonstration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98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3432" y="2780928"/>
            <a:ext cx="7315200" cy="29634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Absichtlich unsicher gehaltene Web Applikation</a:t>
            </a:r>
          </a:p>
          <a:p>
            <a:endParaRPr lang="de-DE" dirty="0" smtClean="0"/>
          </a:p>
          <a:p>
            <a:r>
              <a:rPr lang="de-DE" dirty="0" smtClean="0"/>
              <a:t>Hilft Schwachstellen kennenzulernen</a:t>
            </a:r>
          </a:p>
          <a:p>
            <a:endParaRPr lang="de-DE" dirty="0" smtClean="0"/>
          </a:p>
          <a:p>
            <a:r>
              <a:rPr lang="de-DE" dirty="0" smtClean="0"/>
              <a:t>Zeigt wichtige Schwachstellen auf</a:t>
            </a:r>
          </a:p>
          <a:p>
            <a:endParaRPr lang="de-DE" dirty="0"/>
          </a:p>
          <a:p>
            <a:r>
              <a:rPr lang="de-DE" dirty="0" smtClean="0"/>
              <a:t>Können live getestet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47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Windows, Linux, Unix oder Mac OS</a:t>
            </a:r>
          </a:p>
          <a:p>
            <a:endParaRPr lang="de-DE" dirty="0"/>
          </a:p>
          <a:p>
            <a:r>
              <a:rPr lang="de-DE" dirty="0" smtClean="0"/>
              <a:t>Apache Web Server mit PHP Extension</a:t>
            </a:r>
          </a:p>
          <a:p>
            <a:endParaRPr lang="de-DE" dirty="0"/>
          </a:p>
          <a:p>
            <a:r>
              <a:rPr lang="de-DE" dirty="0" smtClean="0"/>
              <a:t>MySQL Datenbank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52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Einfachste Möglichkeit XAMPP </a:t>
            </a:r>
            <a:r>
              <a:rPr lang="de-DE" dirty="0" err="1" smtClean="0"/>
              <a:t>package</a:t>
            </a:r>
            <a:endParaRPr lang="de-DE" dirty="0"/>
          </a:p>
          <a:p>
            <a:r>
              <a:rPr lang="de-DE" dirty="0" smtClean="0"/>
              <a:t>Erforderliche Komponenten werden installiert</a:t>
            </a:r>
          </a:p>
          <a:p>
            <a:pPr lvl="1"/>
            <a:r>
              <a:rPr lang="de-DE" dirty="0" smtClean="0"/>
              <a:t>Apache mit PHP Extension</a:t>
            </a:r>
          </a:p>
          <a:p>
            <a:pPr lvl="1"/>
            <a:r>
              <a:rPr lang="de-DE" dirty="0" smtClean="0"/>
              <a:t>MySQL</a:t>
            </a:r>
            <a:endParaRPr lang="de-DE" dirty="0"/>
          </a:p>
          <a:p>
            <a:r>
              <a:rPr lang="de-DE" dirty="0" err="1" smtClean="0"/>
              <a:t>bWAPP</a:t>
            </a:r>
            <a:r>
              <a:rPr lang="de-DE" dirty="0" smtClean="0"/>
              <a:t> Archive ins Root Verzeichnis von Apache</a:t>
            </a:r>
          </a:p>
          <a:p>
            <a:r>
              <a:rPr lang="de-DE" dirty="0" smtClean="0"/>
              <a:t>Anpassen der DB Verbindung </a:t>
            </a:r>
            <a:r>
              <a:rPr lang="de-DE" dirty="0" smtClean="0">
                <a:sym typeface="Wingdings" panose="05000000000000000000" pitchFamily="2" charset="2"/>
              </a:rPr>
              <a:t> „</a:t>
            </a:r>
            <a:r>
              <a:rPr lang="de-DE" dirty="0" err="1" smtClean="0">
                <a:sym typeface="Wingdings" panose="05000000000000000000" pitchFamily="2" charset="2"/>
              </a:rPr>
              <a:t>settings.php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</a:p>
          <a:p>
            <a:r>
              <a:rPr lang="de-DE" dirty="0" smtClean="0"/>
              <a:t>Datenbank generieren</a:t>
            </a:r>
          </a:p>
          <a:p>
            <a:pPr lvl="1"/>
            <a:r>
              <a:rPr lang="de-AT" dirty="0" smtClean="0"/>
              <a:t>Zur Datei „http</a:t>
            </a:r>
            <a:r>
              <a:rPr lang="de-AT" dirty="0"/>
              <a:t>://</a:t>
            </a:r>
            <a:r>
              <a:rPr lang="de-AT" dirty="0" smtClean="0"/>
              <a:t>localhost/bWAPP/install.php“ navigieren</a:t>
            </a:r>
          </a:p>
          <a:p>
            <a:pPr lvl="1"/>
            <a:r>
              <a:rPr lang="de-DE" dirty="0" smtClean="0"/>
              <a:t>PHP Script generiert und befüllt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59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</a:t>
            </a:r>
            <a:r>
              <a:rPr lang="de-DE" dirty="0" err="1" smtClean="0"/>
              <a:t>bWAPP</a:t>
            </a:r>
            <a:endParaRPr lang="de-AT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67120"/>
            <a:ext cx="8947150" cy="37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3592" y="3140969"/>
            <a:ext cx="7315200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bWAPP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1330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487488" y="2420888"/>
            <a:ext cx="7315200" cy="2963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Test-Webshop</a:t>
            </a:r>
          </a:p>
          <a:p>
            <a:endParaRPr lang="de-DE" dirty="0" smtClean="0"/>
          </a:p>
          <a:p>
            <a:r>
              <a:rPr lang="de-DE" dirty="0" smtClean="0"/>
              <a:t>Linux</a:t>
            </a:r>
          </a:p>
          <a:p>
            <a:endParaRPr lang="de-DE" dirty="0" smtClean="0"/>
          </a:p>
          <a:p>
            <a:r>
              <a:rPr lang="de-DE" dirty="0" smtClean="0"/>
              <a:t>Zeigt wichtige Schwachstellen auf</a:t>
            </a:r>
          </a:p>
          <a:p>
            <a:endParaRPr lang="de-DE" dirty="0" smtClean="0"/>
          </a:p>
          <a:p>
            <a:r>
              <a:rPr lang="de-DE" dirty="0" smtClean="0"/>
              <a:t>Können live getestet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48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AT" dirty="0"/>
              <a:t>2 User Levels</a:t>
            </a:r>
            <a:endParaRPr lang="de-DE" dirty="0"/>
          </a:p>
          <a:p>
            <a:r>
              <a:rPr lang="de-DE" dirty="0" smtClean="0"/>
              <a:t>2 Modi</a:t>
            </a:r>
            <a:endParaRPr lang="de-DE" dirty="0"/>
          </a:p>
          <a:p>
            <a:r>
              <a:rPr lang="de-DE" dirty="0" smtClean="0"/>
              <a:t>Alles in einem Packet</a:t>
            </a:r>
          </a:p>
          <a:p>
            <a:r>
              <a:rPr lang="de-DE" dirty="0" smtClean="0"/>
              <a:t>Apache</a:t>
            </a:r>
          </a:p>
          <a:p>
            <a:r>
              <a:rPr lang="de-DE" dirty="0" smtClean="0"/>
              <a:t>MySQL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81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177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ButterFly und bWAPP</vt:lpstr>
      <vt:lpstr>Gliederung</vt:lpstr>
      <vt:lpstr>bWAPP</vt:lpstr>
      <vt:lpstr>Komponenten bWAPP</vt:lpstr>
      <vt:lpstr>Installation bWAPP</vt:lpstr>
      <vt:lpstr>Verwendung bWAPP</vt:lpstr>
      <vt:lpstr>Demonstration bWAPP</vt:lpstr>
      <vt:lpstr>ButterFly</vt:lpstr>
      <vt:lpstr>Komponenten ButterFly</vt:lpstr>
      <vt:lpstr>Installation ButterFly</vt:lpstr>
      <vt:lpstr>Aufgetretene Probleme</vt:lpstr>
      <vt:lpstr>Demonstration ButterFly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</dc:creator>
  <cp:lastModifiedBy>Roland Lehner</cp:lastModifiedBy>
  <cp:revision>12</cp:revision>
  <dcterms:created xsi:type="dcterms:W3CDTF">2014-04-03T21:54:00Z</dcterms:created>
  <dcterms:modified xsi:type="dcterms:W3CDTF">2014-04-04T13:20:01Z</dcterms:modified>
</cp:coreProperties>
</file>