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7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Visitor</a:t>
            </a:r>
            <a:r>
              <a:rPr lang="de-AT" dirty="0" smtClean="0"/>
              <a:t> Pattern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Roland Lehner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60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Verwandte Muster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Kommando</a:t>
            </a:r>
          </a:p>
          <a:p>
            <a:pPr lvl="1"/>
            <a:r>
              <a:rPr lang="de-AT" dirty="0" smtClean="0"/>
              <a:t>Kapselt Methoden in einem Objekt</a:t>
            </a:r>
          </a:p>
          <a:p>
            <a:pPr lvl="1"/>
            <a:r>
              <a:rPr lang="de-AT" dirty="0" smtClean="0"/>
              <a:t>Kann Objektstruktur nicht durchgehen</a:t>
            </a:r>
          </a:p>
          <a:p>
            <a:r>
              <a:rPr lang="de-AT" dirty="0" err="1" smtClean="0"/>
              <a:t>Iterator</a:t>
            </a:r>
            <a:endParaRPr lang="de-AT" dirty="0" smtClean="0"/>
          </a:p>
          <a:p>
            <a:pPr lvl="1"/>
            <a:r>
              <a:rPr lang="de-AT" dirty="0" smtClean="0"/>
              <a:t>Kann Objektstruktur durchgehen</a:t>
            </a:r>
          </a:p>
          <a:p>
            <a:pPr lvl="1"/>
            <a:r>
              <a:rPr lang="de-AT" dirty="0" smtClean="0"/>
              <a:t>Keine Typenunterscheidung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888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Randbedingungen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Hierarchische Struktur</a:t>
            </a:r>
          </a:p>
          <a:p>
            <a:r>
              <a:rPr lang="de-AT" dirty="0" smtClean="0"/>
              <a:t>Methoden müssen in mehreren Klassen verwendet werden.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89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Zweck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Erweiterung der Implementierung</a:t>
            </a:r>
          </a:p>
          <a:p>
            <a:r>
              <a:rPr lang="de-AT" dirty="0" smtClean="0"/>
              <a:t>Methoden hinzufügen ohne Veränderung der Struktur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44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Mehrere gleiche Methoden in verschiedenen </a:t>
            </a:r>
            <a:r>
              <a:rPr lang="de-AT" dirty="0" smtClean="0"/>
              <a:t>Klassen</a:t>
            </a:r>
          </a:p>
          <a:p>
            <a:r>
              <a:rPr lang="de-AT" dirty="0" smtClean="0"/>
              <a:t>Implementierungsaufwand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39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Bestell Service muss Inhaltsstoffe angeben. Bei Menü und für jede Zutat extra.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51" y="2816572"/>
            <a:ext cx="4775131" cy="35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Lösung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Visitor</a:t>
            </a:r>
            <a:r>
              <a:rPr lang="de-AT" dirty="0" smtClean="0"/>
              <a:t> Interface hinzufügen</a:t>
            </a:r>
          </a:p>
          <a:p>
            <a:r>
              <a:rPr lang="de-AT" dirty="0" smtClean="0"/>
              <a:t>Element Interface hinzufügen</a:t>
            </a:r>
          </a:p>
          <a:p>
            <a:r>
              <a:rPr lang="de-AT" dirty="0" err="1" smtClean="0"/>
              <a:t>Visitor</a:t>
            </a:r>
            <a:r>
              <a:rPr lang="de-AT" dirty="0" smtClean="0"/>
              <a:t> implementiert neue Methoden</a:t>
            </a:r>
          </a:p>
          <a:p>
            <a:r>
              <a:rPr lang="de-AT" dirty="0" smtClean="0"/>
              <a:t>Element muss </a:t>
            </a:r>
            <a:r>
              <a:rPr lang="de-AT" dirty="0"/>
              <a:t>M</a:t>
            </a:r>
            <a:r>
              <a:rPr lang="de-AT" dirty="0" smtClean="0"/>
              <a:t>ethode zur </a:t>
            </a:r>
            <a:r>
              <a:rPr lang="de-AT" dirty="0" err="1" smtClean="0"/>
              <a:t>Referenzierung</a:t>
            </a:r>
            <a:r>
              <a:rPr lang="de-AT" dirty="0" smtClean="0"/>
              <a:t> für den </a:t>
            </a:r>
            <a:r>
              <a:rPr lang="de-AT" dirty="0" err="1" smtClean="0"/>
              <a:t>Visitor</a:t>
            </a:r>
            <a:r>
              <a:rPr lang="de-AT" dirty="0" smtClean="0"/>
              <a:t> bereitstellen.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37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Lösung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091" y="1839558"/>
            <a:ext cx="7849154" cy="41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Lösung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5313"/>
            <a:ext cx="7801812" cy="49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Vorteile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Erlaubt hinzufügen von Methoden ohne die Struktur zu verändern.</a:t>
            </a:r>
          </a:p>
          <a:p>
            <a:r>
              <a:rPr lang="de-AT" dirty="0" smtClean="0"/>
              <a:t>Hinzufügen von neuen Methoden ist einfach.</a:t>
            </a:r>
          </a:p>
          <a:p>
            <a:r>
              <a:rPr lang="de-AT" dirty="0" smtClean="0"/>
              <a:t>Methoden Implementierung ist zentralisiert im </a:t>
            </a:r>
            <a:r>
              <a:rPr lang="de-AT" dirty="0" err="1" smtClean="0"/>
              <a:t>Visitor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02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Nachteile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Kapselung der Klassen wird gebrochen. </a:t>
            </a:r>
            <a:r>
              <a:rPr lang="de-AT" dirty="0" err="1" smtClean="0"/>
              <a:t>Visitor</a:t>
            </a:r>
            <a:r>
              <a:rPr lang="de-AT" dirty="0" smtClean="0"/>
              <a:t> weiß von jeder Klasse.</a:t>
            </a:r>
          </a:p>
          <a:p>
            <a:r>
              <a:rPr lang="de-AT" dirty="0"/>
              <a:t>Müssen neue konkrete Elemente hinzugefügt werden, so führt dies dazu, dass viele </a:t>
            </a:r>
            <a:r>
              <a:rPr lang="de-AT" dirty="0" smtClean="0"/>
              <a:t>„</a:t>
            </a:r>
            <a:r>
              <a:rPr lang="de-AT" dirty="0" err="1" smtClean="0"/>
              <a:t>Visitor-visit</a:t>
            </a:r>
            <a:r>
              <a:rPr lang="de-AT" dirty="0" smtClean="0"/>
              <a:t>“ Methoden implementiert </a:t>
            </a:r>
            <a:r>
              <a:rPr lang="de-AT" dirty="0"/>
              <a:t>werden müssen.</a:t>
            </a:r>
          </a:p>
        </p:txBody>
      </p:sp>
    </p:spTree>
    <p:extLst>
      <p:ext uri="{BB962C8B-B14F-4D97-AF65-F5344CB8AC3E}">
        <p14:creationId xmlns:p14="http://schemas.microsoft.com/office/powerpoint/2010/main" val="38786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Visitor Pattern</vt:lpstr>
      <vt:lpstr>Zweck</vt:lpstr>
      <vt:lpstr>Problem</vt:lpstr>
      <vt:lpstr>Beispiel</vt:lpstr>
      <vt:lpstr>Lösung</vt:lpstr>
      <vt:lpstr>Lösung</vt:lpstr>
      <vt:lpstr>Lösung </vt:lpstr>
      <vt:lpstr>Vorteile</vt:lpstr>
      <vt:lpstr>Nachteile</vt:lpstr>
      <vt:lpstr>Verwandte Muster</vt:lpstr>
      <vt:lpstr>Randbedingungen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Pattern</dc:title>
  <dc:creator>Roland Lehner</dc:creator>
  <cp:lastModifiedBy>Roland Lehner</cp:lastModifiedBy>
  <cp:revision>25</cp:revision>
  <dcterms:created xsi:type="dcterms:W3CDTF">2014-10-18T16:53:03Z</dcterms:created>
  <dcterms:modified xsi:type="dcterms:W3CDTF">2014-10-20T16:41:00Z</dcterms:modified>
</cp:coreProperties>
</file>